
<file path=[Content_Types].xml><?xml version="1.0" encoding="utf-8"?>
<Types xmlns="http://schemas.openxmlformats.org/package/2006/content-types">
  <Default Extension="avif" ContentType="image/av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7" r:id="rId3"/>
    <p:sldId id="259" r:id="rId4"/>
    <p:sldId id="258" r:id="rId5"/>
    <p:sldId id="276" r:id="rId6"/>
    <p:sldId id="260" r:id="rId7"/>
    <p:sldId id="261" r:id="rId8"/>
    <p:sldId id="270" r:id="rId9"/>
    <p:sldId id="262" r:id="rId10"/>
    <p:sldId id="264" r:id="rId11"/>
    <p:sldId id="271" r:id="rId12"/>
    <p:sldId id="272" r:id="rId13"/>
    <p:sldId id="273" r:id="rId14"/>
    <p:sldId id="274" r:id="rId15"/>
    <p:sldId id="265"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83" d="100"/>
          <a:sy n="83" d="100"/>
        </p:scale>
        <p:origin x="677"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Mortlock" userId="973df76a-bbbe-473f-a042-457d5fd548a0" providerId="ADAL" clId="{B99072E9-1460-4620-9CCE-8AFB03B873F2}"/>
    <pc:docChg chg="undo custSel addSld delSld modSld sldOrd">
      <pc:chgData name="Elisabeth Mortlock" userId="973df76a-bbbe-473f-a042-457d5fd548a0" providerId="ADAL" clId="{B99072E9-1460-4620-9CCE-8AFB03B873F2}" dt="2025-02-03T21:12:31.750" v="4542"/>
      <pc:docMkLst>
        <pc:docMk/>
      </pc:docMkLst>
      <pc:sldChg chg="del">
        <pc:chgData name="Elisabeth Mortlock" userId="973df76a-bbbe-473f-a042-457d5fd548a0" providerId="ADAL" clId="{B99072E9-1460-4620-9CCE-8AFB03B873F2}" dt="2025-01-28T19:39:33.681" v="774" actId="47"/>
        <pc:sldMkLst>
          <pc:docMk/>
          <pc:sldMk cId="236412500" sldId="257"/>
        </pc:sldMkLst>
      </pc:sldChg>
      <pc:sldChg chg="modSp mod">
        <pc:chgData name="Elisabeth Mortlock" userId="973df76a-bbbe-473f-a042-457d5fd548a0" providerId="ADAL" clId="{B99072E9-1460-4620-9CCE-8AFB03B873F2}" dt="2025-01-31T19:26:06.219" v="3998" actId="20577"/>
        <pc:sldMkLst>
          <pc:docMk/>
          <pc:sldMk cId="4230455634" sldId="258"/>
        </pc:sldMkLst>
        <pc:spChg chg="mod">
          <ac:chgData name="Elisabeth Mortlock" userId="973df76a-bbbe-473f-a042-457d5fd548a0" providerId="ADAL" clId="{B99072E9-1460-4620-9CCE-8AFB03B873F2}" dt="2025-01-31T19:26:06.219" v="3998" actId="20577"/>
          <ac:spMkLst>
            <pc:docMk/>
            <pc:sldMk cId="4230455634" sldId="258"/>
            <ac:spMk id="3" creationId="{5DA4FCF9-A5DD-65BC-CBFC-A32325D1BE4B}"/>
          </ac:spMkLst>
        </pc:spChg>
      </pc:sldChg>
      <pc:sldChg chg="modSp mod">
        <pc:chgData name="Elisabeth Mortlock" userId="973df76a-bbbe-473f-a042-457d5fd548a0" providerId="ADAL" clId="{B99072E9-1460-4620-9CCE-8AFB03B873F2}" dt="2025-01-31T22:15:01.266" v="4289" actId="27636"/>
        <pc:sldMkLst>
          <pc:docMk/>
          <pc:sldMk cId="2275110572" sldId="259"/>
        </pc:sldMkLst>
        <pc:spChg chg="mod">
          <ac:chgData name="Elisabeth Mortlock" userId="973df76a-bbbe-473f-a042-457d5fd548a0" providerId="ADAL" clId="{B99072E9-1460-4620-9CCE-8AFB03B873F2}" dt="2025-01-31T22:15:01.266" v="4289" actId="27636"/>
          <ac:spMkLst>
            <pc:docMk/>
            <pc:sldMk cId="2275110572" sldId="259"/>
            <ac:spMk id="3" creationId="{65BDDBDF-24CF-7DBD-87F5-71CE24E2D5CE}"/>
          </ac:spMkLst>
        </pc:spChg>
      </pc:sldChg>
      <pc:sldChg chg="modSp mod">
        <pc:chgData name="Elisabeth Mortlock" userId="973df76a-bbbe-473f-a042-457d5fd548a0" providerId="ADAL" clId="{B99072E9-1460-4620-9CCE-8AFB03B873F2}" dt="2025-01-31T19:28:04.268" v="4028" actId="20577"/>
        <pc:sldMkLst>
          <pc:docMk/>
          <pc:sldMk cId="3509647138" sldId="260"/>
        </pc:sldMkLst>
        <pc:spChg chg="mod">
          <ac:chgData name="Elisabeth Mortlock" userId="973df76a-bbbe-473f-a042-457d5fd548a0" providerId="ADAL" clId="{B99072E9-1460-4620-9CCE-8AFB03B873F2}" dt="2025-01-31T19:28:04.268" v="4028" actId="20577"/>
          <ac:spMkLst>
            <pc:docMk/>
            <pc:sldMk cId="3509647138" sldId="260"/>
            <ac:spMk id="3" creationId="{623D6711-C796-13BE-D3FC-F082F99C06F1}"/>
          </ac:spMkLst>
        </pc:spChg>
      </pc:sldChg>
      <pc:sldChg chg="delSp modSp mod">
        <pc:chgData name="Elisabeth Mortlock" userId="973df76a-bbbe-473f-a042-457d5fd548a0" providerId="ADAL" clId="{B99072E9-1460-4620-9CCE-8AFB03B873F2}" dt="2025-02-03T21:12:31.750" v="4542"/>
        <pc:sldMkLst>
          <pc:docMk/>
          <pc:sldMk cId="3398736777" sldId="261"/>
        </pc:sldMkLst>
        <pc:spChg chg="mod">
          <ac:chgData name="Elisabeth Mortlock" userId="973df76a-bbbe-473f-a042-457d5fd548a0" providerId="ADAL" clId="{B99072E9-1460-4620-9CCE-8AFB03B873F2}" dt="2025-02-03T21:12:31.750" v="4542"/>
          <ac:spMkLst>
            <pc:docMk/>
            <pc:sldMk cId="3398736777" sldId="261"/>
            <ac:spMk id="3" creationId="{B12CBBBA-A5C1-BEFD-444A-E9319F9498A6}"/>
          </ac:spMkLst>
        </pc:spChg>
      </pc:sldChg>
      <pc:sldChg chg="modSp mod">
        <pc:chgData name="Elisabeth Mortlock" userId="973df76a-bbbe-473f-a042-457d5fd548a0" providerId="ADAL" clId="{B99072E9-1460-4620-9CCE-8AFB03B873F2}" dt="2025-01-31T22:22:37.460" v="4331" actId="27636"/>
        <pc:sldMkLst>
          <pc:docMk/>
          <pc:sldMk cId="637954201" sldId="264"/>
        </pc:sldMkLst>
        <pc:spChg chg="mod">
          <ac:chgData name="Elisabeth Mortlock" userId="973df76a-bbbe-473f-a042-457d5fd548a0" providerId="ADAL" clId="{B99072E9-1460-4620-9CCE-8AFB03B873F2}" dt="2025-01-31T22:22:37.460" v="4331" actId="27636"/>
          <ac:spMkLst>
            <pc:docMk/>
            <pc:sldMk cId="637954201" sldId="264"/>
            <ac:spMk id="3" creationId="{F1A743BB-C3C6-30E1-A310-11DD9095D5E8}"/>
          </ac:spMkLst>
        </pc:spChg>
        <pc:picChg chg="mod">
          <ac:chgData name="Elisabeth Mortlock" userId="973df76a-bbbe-473f-a042-457d5fd548a0" providerId="ADAL" clId="{B99072E9-1460-4620-9CCE-8AFB03B873F2}" dt="2025-01-31T19:30:29.591" v="4155" actId="1076"/>
          <ac:picMkLst>
            <pc:docMk/>
            <pc:sldMk cId="637954201" sldId="264"/>
            <ac:picMk id="1025" creationId="{03B5B7F1-D847-2A0C-862C-1CE326EDDEC5}"/>
          </ac:picMkLst>
        </pc:picChg>
      </pc:sldChg>
      <pc:sldChg chg="modSp mod ord">
        <pc:chgData name="Elisabeth Mortlock" userId="973df76a-bbbe-473f-a042-457d5fd548a0" providerId="ADAL" clId="{B99072E9-1460-4620-9CCE-8AFB03B873F2}" dt="2025-01-31T19:31:52.529" v="4282"/>
        <pc:sldMkLst>
          <pc:docMk/>
          <pc:sldMk cId="3846643494" sldId="265"/>
        </pc:sldMkLst>
        <pc:spChg chg="mod">
          <ac:chgData name="Elisabeth Mortlock" userId="973df76a-bbbe-473f-a042-457d5fd548a0" providerId="ADAL" clId="{B99072E9-1460-4620-9CCE-8AFB03B873F2}" dt="2025-01-31T19:24:47.941" v="3865" actId="120"/>
          <ac:spMkLst>
            <pc:docMk/>
            <pc:sldMk cId="3846643494" sldId="265"/>
            <ac:spMk id="3" creationId="{4B67283B-BD00-4F23-8EC8-5CE330DDA5CE}"/>
          </ac:spMkLst>
        </pc:spChg>
      </pc:sldChg>
      <pc:sldChg chg="del">
        <pc:chgData name="Elisabeth Mortlock" userId="973df76a-bbbe-473f-a042-457d5fd548a0" providerId="ADAL" clId="{B99072E9-1460-4620-9CCE-8AFB03B873F2}" dt="2025-01-28T19:39:32.757" v="773" actId="47"/>
        <pc:sldMkLst>
          <pc:docMk/>
          <pc:sldMk cId="44741199" sldId="266"/>
        </pc:sldMkLst>
      </pc:sldChg>
      <pc:sldChg chg="del">
        <pc:chgData name="Elisabeth Mortlock" userId="973df76a-bbbe-473f-a042-457d5fd548a0" providerId="ADAL" clId="{B99072E9-1460-4620-9CCE-8AFB03B873F2}" dt="2025-01-15T16:55:23.702" v="0" actId="47"/>
        <pc:sldMkLst>
          <pc:docMk/>
          <pc:sldMk cId="3781997962" sldId="268"/>
        </pc:sldMkLst>
      </pc:sldChg>
      <pc:sldChg chg="del">
        <pc:chgData name="Elisabeth Mortlock" userId="973df76a-bbbe-473f-a042-457d5fd548a0" providerId="ADAL" clId="{B99072E9-1460-4620-9CCE-8AFB03B873F2}" dt="2025-01-15T16:55:32.028" v="1" actId="47"/>
        <pc:sldMkLst>
          <pc:docMk/>
          <pc:sldMk cId="3622394964" sldId="269"/>
        </pc:sldMkLst>
      </pc:sldChg>
      <pc:sldChg chg="addSp delSp modSp mod">
        <pc:chgData name="Elisabeth Mortlock" userId="973df76a-bbbe-473f-a042-457d5fd548a0" providerId="ADAL" clId="{B99072E9-1460-4620-9CCE-8AFB03B873F2}" dt="2025-01-31T19:29:34.087" v="4131" actId="1076"/>
        <pc:sldMkLst>
          <pc:docMk/>
          <pc:sldMk cId="2228746143" sldId="270"/>
        </pc:sldMkLst>
        <pc:spChg chg="mod">
          <ac:chgData name="Elisabeth Mortlock" userId="973df76a-bbbe-473f-a042-457d5fd548a0" providerId="ADAL" clId="{B99072E9-1460-4620-9CCE-8AFB03B873F2}" dt="2025-01-31T19:29:32.117" v="4130" actId="20577"/>
          <ac:spMkLst>
            <pc:docMk/>
            <pc:sldMk cId="2228746143" sldId="270"/>
            <ac:spMk id="3" creationId="{90949907-21BB-E5CB-9EE2-CF6B071338B0}"/>
          </ac:spMkLst>
        </pc:spChg>
        <pc:picChg chg="add mod">
          <ac:chgData name="Elisabeth Mortlock" userId="973df76a-bbbe-473f-a042-457d5fd548a0" providerId="ADAL" clId="{B99072E9-1460-4620-9CCE-8AFB03B873F2}" dt="2025-01-31T19:29:34.087" v="4131" actId="1076"/>
          <ac:picMkLst>
            <pc:docMk/>
            <pc:sldMk cId="2228746143" sldId="270"/>
            <ac:picMk id="5" creationId="{D279A435-EA53-F0C9-41CC-A41B7F129D8A}"/>
          </ac:picMkLst>
        </pc:picChg>
      </pc:sldChg>
      <pc:sldChg chg="addSp modSp new mod">
        <pc:chgData name="Elisabeth Mortlock" userId="973df76a-bbbe-473f-a042-457d5fd548a0" providerId="ADAL" clId="{B99072E9-1460-4620-9CCE-8AFB03B873F2}" dt="2025-01-15T17:07:00.972" v="772" actId="20577"/>
        <pc:sldMkLst>
          <pc:docMk/>
          <pc:sldMk cId="610879002" sldId="271"/>
        </pc:sldMkLst>
        <pc:spChg chg="mod">
          <ac:chgData name="Elisabeth Mortlock" userId="973df76a-bbbe-473f-a042-457d5fd548a0" providerId="ADAL" clId="{B99072E9-1460-4620-9CCE-8AFB03B873F2}" dt="2025-01-15T17:03:58.483" v="367" actId="20577"/>
          <ac:spMkLst>
            <pc:docMk/>
            <pc:sldMk cId="610879002" sldId="271"/>
            <ac:spMk id="2" creationId="{5F75D5A0-11B8-BA99-2370-49E62F2477FB}"/>
          </ac:spMkLst>
        </pc:spChg>
        <pc:spChg chg="mod">
          <ac:chgData name="Elisabeth Mortlock" userId="973df76a-bbbe-473f-a042-457d5fd548a0" providerId="ADAL" clId="{B99072E9-1460-4620-9CCE-8AFB03B873F2}" dt="2025-01-15T17:07:00.972" v="772" actId="20577"/>
          <ac:spMkLst>
            <pc:docMk/>
            <pc:sldMk cId="610879002" sldId="271"/>
            <ac:spMk id="3" creationId="{C292EAA8-1848-BF26-07BD-D9FC99134E69}"/>
          </ac:spMkLst>
        </pc:spChg>
        <pc:picChg chg="add mod">
          <ac:chgData name="Elisabeth Mortlock" userId="973df76a-bbbe-473f-a042-457d5fd548a0" providerId="ADAL" clId="{B99072E9-1460-4620-9CCE-8AFB03B873F2}" dt="2025-01-15T17:03:42.598" v="330"/>
          <ac:picMkLst>
            <pc:docMk/>
            <pc:sldMk cId="610879002" sldId="271"/>
            <ac:picMk id="4" creationId="{A5CED6CA-7B3F-FD6E-6F7B-A275BFD16A61}"/>
          </ac:picMkLst>
        </pc:picChg>
      </pc:sldChg>
      <pc:sldChg chg="addSp modSp new mod">
        <pc:chgData name="Elisabeth Mortlock" userId="973df76a-bbbe-473f-a042-457d5fd548a0" providerId="ADAL" clId="{B99072E9-1460-4620-9CCE-8AFB03B873F2}" dt="2025-01-31T22:23:42.539" v="4342" actId="14100"/>
        <pc:sldMkLst>
          <pc:docMk/>
          <pc:sldMk cId="2121353768" sldId="272"/>
        </pc:sldMkLst>
        <pc:spChg chg="mod">
          <ac:chgData name="Elisabeth Mortlock" userId="973df76a-bbbe-473f-a042-457d5fd548a0" providerId="ADAL" clId="{B99072E9-1460-4620-9CCE-8AFB03B873F2}" dt="2025-01-28T19:52:10.854" v="2025" actId="20577"/>
          <ac:spMkLst>
            <pc:docMk/>
            <pc:sldMk cId="2121353768" sldId="272"/>
            <ac:spMk id="2" creationId="{0852721C-0C5E-AED2-D7FE-7F386A94F07A}"/>
          </ac:spMkLst>
        </pc:spChg>
        <pc:spChg chg="mod">
          <ac:chgData name="Elisabeth Mortlock" userId="973df76a-bbbe-473f-a042-457d5fd548a0" providerId="ADAL" clId="{B99072E9-1460-4620-9CCE-8AFB03B873F2}" dt="2025-01-31T22:23:42.539" v="4342" actId="14100"/>
          <ac:spMkLst>
            <pc:docMk/>
            <pc:sldMk cId="2121353768" sldId="272"/>
            <ac:spMk id="3" creationId="{76809D47-15E0-957F-7FFA-2254CAB16D5A}"/>
          </ac:spMkLst>
        </pc:spChg>
        <pc:picChg chg="add mod">
          <ac:chgData name="Elisabeth Mortlock" userId="973df76a-bbbe-473f-a042-457d5fd548a0" providerId="ADAL" clId="{B99072E9-1460-4620-9CCE-8AFB03B873F2}" dt="2025-01-28T19:43:47.211" v="828"/>
          <ac:picMkLst>
            <pc:docMk/>
            <pc:sldMk cId="2121353768" sldId="272"/>
            <ac:picMk id="4" creationId="{D9A55D74-D411-418C-9D24-D7DDB268146C}"/>
          </ac:picMkLst>
        </pc:picChg>
        <pc:picChg chg="add mod">
          <ac:chgData name="Elisabeth Mortlock" userId="973df76a-bbbe-473f-a042-457d5fd548a0" providerId="ADAL" clId="{B99072E9-1460-4620-9CCE-8AFB03B873F2}" dt="2025-01-28T19:48:41.328" v="1571" actId="1076"/>
          <ac:picMkLst>
            <pc:docMk/>
            <pc:sldMk cId="2121353768" sldId="272"/>
            <ac:picMk id="5" creationId="{6133B9C2-E4F5-BB96-FC59-AFA1992FFA7B}"/>
          </ac:picMkLst>
        </pc:picChg>
      </pc:sldChg>
      <pc:sldChg chg="addSp modSp new mod">
        <pc:chgData name="Elisabeth Mortlock" userId="973df76a-bbbe-473f-a042-457d5fd548a0" providerId="ADAL" clId="{B99072E9-1460-4620-9CCE-8AFB03B873F2}" dt="2025-01-28T19:52:04.317" v="2014" actId="20577"/>
        <pc:sldMkLst>
          <pc:docMk/>
          <pc:sldMk cId="872676463" sldId="273"/>
        </pc:sldMkLst>
        <pc:spChg chg="mod">
          <ac:chgData name="Elisabeth Mortlock" userId="973df76a-bbbe-473f-a042-457d5fd548a0" providerId="ADAL" clId="{B99072E9-1460-4620-9CCE-8AFB03B873F2}" dt="2025-01-28T19:52:04.317" v="2014" actId="20577"/>
          <ac:spMkLst>
            <pc:docMk/>
            <pc:sldMk cId="872676463" sldId="273"/>
            <ac:spMk id="2" creationId="{10FE09ED-ED67-88D9-8555-BACF79B7749D}"/>
          </ac:spMkLst>
        </pc:spChg>
        <pc:spChg chg="mod">
          <ac:chgData name="Elisabeth Mortlock" userId="973df76a-bbbe-473f-a042-457d5fd548a0" providerId="ADAL" clId="{B99072E9-1460-4620-9CCE-8AFB03B873F2}" dt="2025-01-28T19:51:35.189" v="1997" actId="12"/>
          <ac:spMkLst>
            <pc:docMk/>
            <pc:sldMk cId="872676463" sldId="273"/>
            <ac:spMk id="3" creationId="{6180287A-CF78-352A-9AB9-21D90AE3E82E}"/>
          </ac:spMkLst>
        </pc:spChg>
        <pc:picChg chg="add mod">
          <ac:chgData name="Elisabeth Mortlock" userId="973df76a-bbbe-473f-a042-457d5fd548a0" providerId="ADAL" clId="{B99072E9-1460-4620-9CCE-8AFB03B873F2}" dt="2025-01-28T19:48:56.845" v="1573"/>
          <ac:picMkLst>
            <pc:docMk/>
            <pc:sldMk cId="872676463" sldId="273"/>
            <ac:picMk id="4" creationId="{07C3C64F-3623-44C9-5FC6-A56FC824D6DE}"/>
          </ac:picMkLst>
        </pc:picChg>
        <pc:picChg chg="add mod">
          <ac:chgData name="Elisabeth Mortlock" userId="973df76a-bbbe-473f-a042-457d5fd548a0" providerId="ADAL" clId="{B99072E9-1460-4620-9CCE-8AFB03B873F2}" dt="2025-01-28T19:51:08.216" v="1940" actId="1076"/>
          <ac:picMkLst>
            <pc:docMk/>
            <pc:sldMk cId="872676463" sldId="273"/>
            <ac:picMk id="5" creationId="{5523509C-B019-4803-BA68-9A2E6083D1B1}"/>
          </ac:picMkLst>
        </pc:picChg>
      </pc:sldChg>
      <pc:sldChg chg="addSp modSp new mod">
        <pc:chgData name="Elisabeth Mortlock" userId="973df76a-bbbe-473f-a042-457d5fd548a0" providerId="ADAL" clId="{B99072E9-1460-4620-9CCE-8AFB03B873F2}" dt="2025-01-31T19:25:52.778" v="3993" actId="20577"/>
        <pc:sldMkLst>
          <pc:docMk/>
          <pc:sldMk cId="846078741" sldId="274"/>
        </pc:sldMkLst>
        <pc:spChg chg="mod">
          <ac:chgData name="Elisabeth Mortlock" userId="973df76a-bbbe-473f-a042-457d5fd548a0" providerId="ADAL" clId="{B99072E9-1460-4620-9CCE-8AFB03B873F2}" dt="2025-01-30T18:27:43.635" v="2080" actId="20577"/>
          <ac:spMkLst>
            <pc:docMk/>
            <pc:sldMk cId="846078741" sldId="274"/>
            <ac:spMk id="2" creationId="{1052C61E-2EA2-5B2A-62CF-C2B61A799FD7}"/>
          </ac:spMkLst>
        </pc:spChg>
        <pc:spChg chg="mod">
          <ac:chgData name="Elisabeth Mortlock" userId="973df76a-bbbe-473f-a042-457d5fd548a0" providerId="ADAL" clId="{B99072E9-1460-4620-9CCE-8AFB03B873F2}" dt="2025-01-31T19:25:52.778" v="3993" actId="20577"/>
          <ac:spMkLst>
            <pc:docMk/>
            <pc:sldMk cId="846078741" sldId="274"/>
            <ac:spMk id="3" creationId="{F30FECF4-2E3D-130F-F244-33FC75D74EE7}"/>
          </ac:spMkLst>
        </pc:spChg>
        <pc:picChg chg="add mod">
          <ac:chgData name="Elisabeth Mortlock" userId="973df76a-bbbe-473f-a042-457d5fd548a0" providerId="ADAL" clId="{B99072E9-1460-4620-9CCE-8AFB03B873F2}" dt="2025-01-30T18:27:48.183" v="2081" actId="14100"/>
          <ac:picMkLst>
            <pc:docMk/>
            <pc:sldMk cId="846078741" sldId="274"/>
            <ac:picMk id="4" creationId="{0694DDBA-C900-733F-300D-CAFC429118A2}"/>
          </ac:picMkLst>
        </pc:picChg>
        <pc:picChg chg="add mod">
          <ac:chgData name="Elisabeth Mortlock" userId="973df76a-bbbe-473f-a042-457d5fd548a0" providerId="ADAL" clId="{B99072E9-1460-4620-9CCE-8AFB03B873F2}" dt="2025-01-30T18:32:17.857" v="2556" actId="14100"/>
          <ac:picMkLst>
            <pc:docMk/>
            <pc:sldMk cId="846078741" sldId="274"/>
            <ac:picMk id="5" creationId="{7B4A0BBE-F311-9EDE-94CF-8B0610C8C94E}"/>
          </ac:picMkLst>
        </pc:picChg>
      </pc:sldChg>
      <pc:sldChg chg="addSp modSp new del mod">
        <pc:chgData name="Elisabeth Mortlock" userId="973df76a-bbbe-473f-a042-457d5fd548a0" providerId="ADAL" clId="{B99072E9-1460-4620-9CCE-8AFB03B873F2}" dt="2025-01-31T19:11:30.971" v="3474" actId="47"/>
        <pc:sldMkLst>
          <pc:docMk/>
          <pc:sldMk cId="1906055640" sldId="275"/>
        </pc:sldMkLst>
      </pc:sldChg>
      <pc:sldChg chg="addSp modSp new mod">
        <pc:chgData name="Elisabeth Mortlock" userId="973df76a-bbbe-473f-a042-457d5fd548a0" providerId="ADAL" clId="{B99072E9-1460-4620-9CCE-8AFB03B873F2}" dt="2025-01-31T22:17:40.922" v="4329" actId="20577"/>
        <pc:sldMkLst>
          <pc:docMk/>
          <pc:sldMk cId="2944744400" sldId="276"/>
        </pc:sldMkLst>
        <pc:spChg chg="mod">
          <ac:chgData name="Elisabeth Mortlock" userId="973df76a-bbbe-473f-a042-457d5fd548a0" providerId="ADAL" clId="{B99072E9-1460-4620-9CCE-8AFB03B873F2}" dt="2025-01-31T19:08:24.288" v="3143" actId="20577"/>
          <ac:spMkLst>
            <pc:docMk/>
            <pc:sldMk cId="2944744400" sldId="276"/>
            <ac:spMk id="2" creationId="{0FE24B20-80D1-1CCC-98F6-A2739AA7E5A2}"/>
          </ac:spMkLst>
        </pc:spChg>
        <pc:spChg chg="mod">
          <ac:chgData name="Elisabeth Mortlock" userId="973df76a-bbbe-473f-a042-457d5fd548a0" providerId="ADAL" clId="{B99072E9-1460-4620-9CCE-8AFB03B873F2}" dt="2025-01-31T22:17:40.922" v="4329" actId="20577"/>
          <ac:spMkLst>
            <pc:docMk/>
            <pc:sldMk cId="2944744400" sldId="276"/>
            <ac:spMk id="3" creationId="{9D4635F3-40AB-BFDC-D063-799D7ED3FF64}"/>
          </ac:spMkLst>
        </pc:spChg>
        <pc:picChg chg="add mod">
          <ac:chgData name="Elisabeth Mortlock" userId="973df76a-bbbe-473f-a042-457d5fd548a0" providerId="ADAL" clId="{B99072E9-1460-4620-9CCE-8AFB03B873F2}" dt="2025-01-31T19:11:00.900" v="3473"/>
          <ac:picMkLst>
            <pc:docMk/>
            <pc:sldMk cId="2944744400" sldId="276"/>
            <ac:picMk id="4" creationId="{C67BB15E-FE4E-67D8-5873-2C87B4292227}"/>
          </ac:picMkLst>
        </pc:picChg>
      </pc:sldChg>
      <pc:sldChg chg="addSp modSp new mod">
        <pc:chgData name="Elisabeth Mortlock" userId="973df76a-bbbe-473f-a042-457d5fd548a0" providerId="ADAL" clId="{B99072E9-1460-4620-9CCE-8AFB03B873F2}" dt="2025-01-31T22:13:59.784" v="4283" actId="313"/>
        <pc:sldMkLst>
          <pc:docMk/>
          <pc:sldMk cId="616809657" sldId="277"/>
        </pc:sldMkLst>
        <pc:spChg chg="mod">
          <ac:chgData name="Elisabeth Mortlock" userId="973df76a-bbbe-473f-a042-457d5fd548a0" providerId="ADAL" clId="{B99072E9-1460-4620-9CCE-8AFB03B873F2}" dt="2025-01-31T22:13:59.784" v="4283" actId="313"/>
          <ac:spMkLst>
            <pc:docMk/>
            <pc:sldMk cId="616809657" sldId="277"/>
            <ac:spMk id="2" creationId="{0092B5DC-BEBA-16A3-7715-F1125A4CB4C6}"/>
          </ac:spMkLst>
        </pc:spChg>
        <pc:spChg chg="mod">
          <ac:chgData name="Elisabeth Mortlock" userId="973df76a-bbbe-473f-a042-457d5fd548a0" providerId="ADAL" clId="{B99072E9-1460-4620-9CCE-8AFB03B873F2}" dt="2025-01-31T19:31:45.014" v="4280" actId="20577"/>
          <ac:spMkLst>
            <pc:docMk/>
            <pc:sldMk cId="616809657" sldId="277"/>
            <ac:spMk id="3" creationId="{3C58F23B-C619-FA6B-3BDE-AC889B851312}"/>
          </ac:spMkLst>
        </pc:spChg>
        <pc:picChg chg="add mod">
          <ac:chgData name="Elisabeth Mortlock" userId="973df76a-bbbe-473f-a042-457d5fd548a0" providerId="ADAL" clId="{B99072E9-1460-4620-9CCE-8AFB03B873F2}" dt="2025-01-31T19:30:51.669" v="4157"/>
          <ac:picMkLst>
            <pc:docMk/>
            <pc:sldMk cId="616809657" sldId="277"/>
            <ac:picMk id="4" creationId="{1201D4F2-3EA1-84F5-3274-2541F7CB60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F05FEE-20C9-494D-B7E8-6F4F9F67FE12}"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1A6B1-DBDD-4888-B908-145AF9B5B3E6}" type="slidenum">
              <a:rPr lang="en-US" smtClean="0"/>
              <a:t>‹#›</a:t>
            </a:fld>
            <a:endParaRPr lang="en-US"/>
          </a:p>
        </p:txBody>
      </p:sp>
    </p:spTree>
    <p:extLst>
      <p:ext uri="{BB962C8B-B14F-4D97-AF65-F5344CB8AC3E}">
        <p14:creationId xmlns:p14="http://schemas.microsoft.com/office/powerpoint/2010/main" val="2320866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1A6B1-DBDD-4888-B908-145AF9B5B3E6}" type="slidenum">
              <a:rPr lang="en-US" smtClean="0"/>
              <a:t>9</a:t>
            </a:fld>
            <a:endParaRPr lang="en-US"/>
          </a:p>
        </p:txBody>
      </p:sp>
    </p:spTree>
    <p:extLst>
      <p:ext uri="{BB962C8B-B14F-4D97-AF65-F5344CB8AC3E}">
        <p14:creationId xmlns:p14="http://schemas.microsoft.com/office/powerpoint/2010/main" val="2696028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2/3/2025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2/3/2025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av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cjcr365.sharepoint.com/:x:/s/Public/EVdW5UNtI3tOoIkerItOaz8BN008ynsFJdMwddRKCj2cxA?e=ZtU6Kw" TargetMode="External"/><Relationship Id="rId4" Type="http://schemas.openxmlformats.org/officeDocument/2006/relationships/image" Target="cid:image001.png@01DB0FF0.D01D995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s2.formsite.com/aclc/YoungCitizensFoundation/index.html" TargetMode="External"/><Relationship Id="rId2" Type="http://schemas.openxmlformats.org/officeDocument/2006/relationships/hyperlink" Target="https://www.armycadetleague.ca/wp-content/uploads/POLICY-17-3-YCF-Scholarship-Bilingual-Jan-2016.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xecdir@armycadetleague.bc.ca"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s2.formsite.com/aclc/rkrk7pfsoe/inde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4837-959C-0F58-7351-BDBD0048F5BB}"/>
              </a:ext>
            </a:extLst>
          </p:cNvPr>
          <p:cNvSpPr>
            <a:spLocks noGrp="1"/>
          </p:cNvSpPr>
          <p:nvPr>
            <p:ph type="ctrTitle"/>
          </p:nvPr>
        </p:nvSpPr>
        <p:spPr/>
        <p:txBody>
          <a:bodyPr/>
          <a:lstStyle/>
          <a:p>
            <a:r>
              <a:rPr lang="en-US" dirty="0"/>
              <a:t>BC Branch Updates</a:t>
            </a:r>
          </a:p>
        </p:txBody>
      </p:sp>
      <p:sp>
        <p:nvSpPr>
          <p:cNvPr id="3" name="Subtitle 2">
            <a:extLst>
              <a:ext uri="{FF2B5EF4-FFF2-40B4-BE49-F238E27FC236}">
                <a16:creationId xmlns:a16="http://schemas.microsoft.com/office/drawing/2014/main" id="{7219F28A-D3C8-13F1-DA5F-1E15F27B7C92}"/>
              </a:ext>
            </a:extLst>
          </p:cNvPr>
          <p:cNvSpPr>
            <a:spLocks noGrp="1"/>
          </p:cNvSpPr>
          <p:nvPr>
            <p:ph type="subTitle" idx="1"/>
          </p:nvPr>
        </p:nvSpPr>
        <p:spPr/>
        <p:txBody>
          <a:bodyPr/>
          <a:lstStyle/>
          <a:p>
            <a:r>
              <a:rPr lang="en-US" dirty="0"/>
              <a:t>The Army Cadet League of Canada British Columbia Branch</a:t>
            </a:r>
          </a:p>
        </p:txBody>
      </p:sp>
      <p:pic>
        <p:nvPicPr>
          <p:cNvPr id="5" name="Picture 4">
            <a:extLst>
              <a:ext uri="{FF2B5EF4-FFF2-40B4-BE49-F238E27FC236}">
                <a16:creationId xmlns:a16="http://schemas.microsoft.com/office/drawing/2014/main" id="{F21777E0-A72A-95C5-0C48-24EE1EC33912}"/>
              </a:ext>
            </a:extLst>
          </p:cNvPr>
          <p:cNvPicPr>
            <a:picLocks noChangeAspect="1"/>
          </p:cNvPicPr>
          <p:nvPr/>
        </p:nvPicPr>
        <p:blipFill>
          <a:blip r:embed="rId2"/>
          <a:stretch>
            <a:fillRect/>
          </a:stretch>
        </p:blipFill>
        <p:spPr>
          <a:xfrm>
            <a:off x="10274363" y="119833"/>
            <a:ext cx="1764470" cy="1129261"/>
          </a:xfrm>
          <a:prstGeom prst="rect">
            <a:avLst/>
          </a:prstGeom>
        </p:spPr>
      </p:pic>
      <p:pic>
        <p:nvPicPr>
          <p:cNvPr id="6" name="Picture 5">
            <a:extLst>
              <a:ext uri="{FF2B5EF4-FFF2-40B4-BE49-F238E27FC236}">
                <a16:creationId xmlns:a16="http://schemas.microsoft.com/office/drawing/2014/main" id="{8E9E37DF-F092-789E-1A0A-51B5F03F996D}"/>
              </a:ext>
            </a:extLst>
          </p:cNvPr>
          <p:cNvPicPr>
            <a:picLocks noChangeAspect="1"/>
          </p:cNvPicPr>
          <p:nvPr/>
        </p:nvPicPr>
        <p:blipFill>
          <a:blip r:embed="rId3"/>
          <a:stretch>
            <a:fillRect/>
          </a:stretch>
        </p:blipFill>
        <p:spPr>
          <a:xfrm>
            <a:off x="4777889" y="4365632"/>
            <a:ext cx="2551095" cy="1568965"/>
          </a:xfrm>
          <a:prstGeom prst="rect">
            <a:avLst/>
          </a:prstGeom>
        </p:spPr>
      </p:pic>
    </p:spTree>
    <p:extLst>
      <p:ext uri="{BB962C8B-B14F-4D97-AF65-F5344CB8AC3E}">
        <p14:creationId xmlns:p14="http://schemas.microsoft.com/office/powerpoint/2010/main" val="186843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A419-A935-A713-EEBA-D305BFFC06C2}"/>
              </a:ext>
            </a:extLst>
          </p:cNvPr>
          <p:cNvSpPr>
            <a:spLocks noGrp="1"/>
          </p:cNvSpPr>
          <p:nvPr>
            <p:ph type="title"/>
          </p:nvPr>
        </p:nvSpPr>
        <p:spPr/>
        <p:txBody>
          <a:bodyPr/>
          <a:lstStyle/>
          <a:p>
            <a:r>
              <a:rPr lang="en-US" dirty="0"/>
              <a:t>Local Support Allocation </a:t>
            </a:r>
          </a:p>
        </p:txBody>
      </p:sp>
      <p:sp>
        <p:nvSpPr>
          <p:cNvPr id="3" name="Content Placeholder 2">
            <a:extLst>
              <a:ext uri="{FF2B5EF4-FFF2-40B4-BE49-F238E27FC236}">
                <a16:creationId xmlns:a16="http://schemas.microsoft.com/office/drawing/2014/main" id="{F1A743BB-C3C6-30E1-A310-11DD9095D5E8}"/>
              </a:ext>
            </a:extLst>
          </p:cNvPr>
          <p:cNvSpPr>
            <a:spLocks noGrp="1"/>
          </p:cNvSpPr>
          <p:nvPr>
            <p:ph idx="1"/>
          </p:nvPr>
        </p:nvSpPr>
        <p:spPr>
          <a:xfrm>
            <a:off x="1451579" y="2015732"/>
            <a:ext cx="9603275" cy="4003282"/>
          </a:xfrm>
        </p:spPr>
        <p:txBody>
          <a:bodyPr>
            <a:normAutofit fontScale="92500" lnSpcReduction="20000"/>
          </a:bodyPr>
          <a:lstStyle/>
          <a:p>
            <a:pPr marL="0" marR="0" algn="just" fontAlgn="base">
              <a:spcBef>
                <a:spcPts val="480"/>
              </a:spcBef>
              <a:spcAft>
                <a:spcPts val="0"/>
              </a:spcAft>
            </a:pPr>
            <a:r>
              <a:rPr lang="en-CA" sz="2000" kern="1200" dirty="0">
                <a:solidFill>
                  <a:srgbClr val="000000"/>
                </a:solidFill>
                <a:effectLst/>
                <a:latin typeface="Calibri" panose="020F0502020204030204" pitchFamily="34" charset="0"/>
                <a:ea typeface="MS PGothic" panose="020B0600070205080204" pitchFamily="34" charset="-128"/>
              </a:rPr>
              <a:t>Local Support Allocation (LSA) is the method the RCSU/DND uses to provide financial relief to help offset some of the corps sponsoring committees' costs for supporting the cadet program.</a:t>
            </a:r>
            <a:endParaRPr lang="en-US" sz="2000" dirty="0">
              <a:effectLst/>
              <a:latin typeface="Times New Roman" panose="02020603050405020304" pitchFamily="18" charset="0"/>
              <a:ea typeface="Times New Roman" panose="02020603050405020304" pitchFamily="18" charset="0"/>
            </a:endParaRPr>
          </a:p>
          <a:p>
            <a:pPr algn="ctr"/>
            <a:r>
              <a:rPr lang="en-CA" sz="2000" b="1"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NEW CHANGE: </a:t>
            </a:r>
          </a:p>
          <a:p>
            <a:pPr algn="ctr"/>
            <a:r>
              <a:rPr lang="en-US" sz="20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RCSU Pacific must receive LSA invoices by 31 January 2025 (not 31 March</a:t>
            </a:r>
            <a:r>
              <a:rPr lang="en-CA"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p>
          <a:p>
            <a:pPr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CA"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LSA invoices - To maximize LSA reimbursement, we suggest invoicing RCSU for all your LSA expenses </a:t>
            </a:r>
            <a:r>
              <a:rPr lang="en-CA"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every three months</a:t>
            </a:r>
            <a:r>
              <a:rPr lang="en-CA"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CA" sz="20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end of June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0"/>
              </a:spcAft>
              <a:buFont typeface="Symbol" panose="05050102010706020507" pitchFamily="18" charset="2"/>
              <a:buChar char=""/>
            </a:pPr>
            <a:r>
              <a:rPr lang="en-CA" sz="20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end of Sep</a:t>
            </a:r>
            <a:r>
              <a:rPr lang="en-CA"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tember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07000"/>
              </a:lnSpc>
              <a:spcBef>
                <a:spcPts val="0"/>
              </a:spcBef>
              <a:spcAft>
                <a:spcPts val="800"/>
              </a:spcAft>
              <a:buFont typeface="Symbol" panose="05050102010706020507" pitchFamily="18" charset="2"/>
              <a:buChar char=""/>
            </a:pPr>
            <a:r>
              <a:rPr lang="en-CA" sz="2000"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end of December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LSA LINK: </a:t>
            </a:r>
          </a:p>
        </p:txBody>
      </p:sp>
      <p:pic>
        <p:nvPicPr>
          <p:cNvPr id="4" name="Picture 3">
            <a:extLst>
              <a:ext uri="{FF2B5EF4-FFF2-40B4-BE49-F238E27FC236}">
                <a16:creationId xmlns:a16="http://schemas.microsoft.com/office/drawing/2014/main" id="{AA53513E-ABAB-EF92-E988-FF8B52515094}"/>
              </a:ext>
            </a:extLst>
          </p:cNvPr>
          <p:cNvPicPr>
            <a:picLocks noChangeAspect="1"/>
          </p:cNvPicPr>
          <p:nvPr/>
        </p:nvPicPr>
        <p:blipFill>
          <a:blip r:embed="rId2"/>
          <a:stretch>
            <a:fillRect/>
          </a:stretch>
        </p:blipFill>
        <p:spPr>
          <a:xfrm>
            <a:off x="9577892" y="150148"/>
            <a:ext cx="2325057" cy="1488037"/>
          </a:xfrm>
          <a:prstGeom prst="rect">
            <a:avLst/>
          </a:prstGeom>
        </p:spPr>
      </p:pic>
      <p:sp>
        <p:nvSpPr>
          <p:cNvPr id="5" name="Rectangle 2">
            <a:extLst>
              <a:ext uri="{FF2B5EF4-FFF2-40B4-BE49-F238E27FC236}">
                <a16:creationId xmlns:a16="http://schemas.microsoft.com/office/drawing/2014/main" id="{5E507FE2-7A17-3D70-4B75-34C06C55991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xlsx icon">
            <a:extLst>
              <a:ext uri="{FF2B5EF4-FFF2-40B4-BE49-F238E27FC236}">
                <a16:creationId xmlns:a16="http://schemas.microsoft.com/office/drawing/2014/main" id="{03B5B7F1-D847-2A0C-862C-1CE326EDDEC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114987" y="5591793"/>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34C284F-7DD6-8D9A-0B3B-906F3D50B5CB}"/>
              </a:ext>
            </a:extLst>
          </p:cNvPr>
          <p:cNvSpPr>
            <a:spLocks noChangeArrowheads="1"/>
          </p:cNvSpPr>
          <p:nvPr/>
        </p:nvSpPr>
        <p:spPr bwMode="auto">
          <a:xfrm>
            <a:off x="3191187" y="5635389"/>
            <a:ext cx="12192000" cy="0"/>
          </a:xfrm>
          <a:prstGeom prst="rect">
            <a:avLst/>
          </a:prstGeom>
          <a:solidFill>
            <a:srgbClr val="F3F2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100" b="0" i="0" u="sng" strike="noStrike" cap="none" normalizeH="0" baseline="0" dirty="0">
                <a:ln>
                  <a:noFill/>
                </a:ln>
                <a:solidFill>
                  <a:srgbClr val="0000FF"/>
                </a:solidFill>
                <a:effectLst/>
                <a:latin typeface="Arial" panose="020B0604020202020204" pitchFamily="34" charset="0"/>
                <a:ea typeface="Calibri" panose="020F0502020204030204" pitchFamily="34" charset="0"/>
                <a:hlinkClick r:id="rId5"/>
              </a:rPr>
              <a:t> LSA tracker FY 2024-2025.xlsx</a:t>
            </a:r>
            <a:endParaRPr kumimoji="0" lang="en-CA"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795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D5A0-11B8-BA99-2370-49E62F2477FB}"/>
              </a:ext>
            </a:extLst>
          </p:cNvPr>
          <p:cNvSpPr>
            <a:spLocks noGrp="1"/>
          </p:cNvSpPr>
          <p:nvPr>
            <p:ph type="title"/>
          </p:nvPr>
        </p:nvSpPr>
        <p:spPr/>
        <p:txBody>
          <a:bodyPr/>
          <a:lstStyle/>
          <a:p>
            <a:r>
              <a:rPr lang="en-US" dirty="0"/>
              <a:t>ACLC Young citizens scholarship</a:t>
            </a:r>
          </a:p>
        </p:txBody>
      </p:sp>
      <p:sp>
        <p:nvSpPr>
          <p:cNvPr id="3" name="Content Placeholder 2">
            <a:extLst>
              <a:ext uri="{FF2B5EF4-FFF2-40B4-BE49-F238E27FC236}">
                <a16:creationId xmlns:a16="http://schemas.microsoft.com/office/drawing/2014/main" id="{C292EAA8-1848-BF26-07BD-D9FC99134E69}"/>
              </a:ext>
            </a:extLst>
          </p:cNvPr>
          <p:cNvSpPr>
            <a:spLocks noGrp="1"/>
          </p:cNvSpPr>
          <p:nvPr>
            <p:ph idx="1"/>
          </p:nvPr>
        </p:nvSpPr>
        <p:spPr/>
        <p:txBody>
          <a:bodyPr>
            <a:normAutofit lnSpcReduction="10000"/>
          </a:bodyPr>
          <a:lstStyle/>
          <a:p>
            <a:r>
              <a:rPr lang="en-US" dirty="0"/>
              <a:t>This award of up to $5000.00 is designed to help cadets pursue post-secondary education and continue their leadership and community contribution journey.</a:t>
            </a:r>
          </a:p>
          <a:p>
            <a:r>
              <a:rPr lang="en-US" dirty="0"/>
              <a:t>Open to cadets in their final year of high school or graduates applying for accredited Canadian institutions</a:t>
            </a:r>
          </a:p>
          <a:p>
            <a:r>
              <a:rPr lang="en-US" dirty="0"/>
              <a:t>Due April 1, 2025</a:t>
            </a:r>
          </a:p>
          <a:p>
            <a:r>
              <a:rPr lang="en-US" dirty="0"/>
              <a:t>Award Policy: </a:t>
            </a:r>
            <a:r>
              <a:rPr lang="en-US" dirty="0">
                <a:hlinkClick r:id="rId2"/>
              </a:rPr>
              <a:t>https://www.armycadetleague.ca/wp-content/uploads/POLICY-17-3-YCF-Scholarship-Bilingual-Jan-2016.pdf</a:t>
            </a:r>
            <a:r>
              <a:rPr lang="en-US" dirty="0"/>
              <a:t> </a:t>
            </a:r>
          </a:p>
          <a:p>
            <a:r>
              <a:rPr lang="en-US" dirty="0"/>
              <a:t>Application Link: </a:t>
            </a:r>
            <a:r>
              <a:rPr lang="en-US" dirty="0">
                <a:hlinkClick r:id="rId3"/>
              </a:rPr>
              <a:t>https://fs2.formsite.com/aclc/YoungCitizensFoundation/index.html</a:t>
            </a:r>
            <a:r>
              <a:rPr lang="en-US" dirty="0"/>
              <a:t> </a:t>
            </a:r>
          </a:p>
        </p:txBody>
      </p:sp>
      <p:pic>
        <p:nvPicPr>
          <p:cNvPr id="4" name="Picture 3">
            <a:extLst>
              <a:ext uri="{FF2B5EF4-FFF2-40B4-BE49-F238E27FC236}">
                <a16:creationId xmlns:a16="http://schemas.microsoft.com/office/drawing/2014/main" id="{A5CED6CA-7B3F-FD6E-6F7B-A275BFD16A61}"/>
              </a:ext>
            </a:extLst>
          </p:cNvPr>
          <p:cNvPicPr>
            <a:picLocks noChangeAspect="1"/>
          </p:cNvPicPr>
          <p:nvPr/>
        </p:nvPicPr>
        <p:blipFill>
          <a:blip r:embed="rId4"/>
          <a:stretch>
            <a:fillRect/>
          </a:stretch>
        </p:blipFill>
        <p:spPr>
          <a:xfrm>
            <a:off x="9577892" y="150148"/>
            <a:ext cx="2325057" cy="1488037"/>
          </a:xfrm>
          <a:prstGeom prst="rect">
            <a:avLst/>
          </a:prstGeom>
        </p:spPr>
      </p:pic>
    </p:spTree>
    <p:extLst>
      <p:ext uri="{BB962C8B-B14F-4D97-AF65-F5344CB8AC3E}">
        <p14:creationId xmlns:p14="http://schemas.microsoft.com/office/powerpoint/2010/main" val="610879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2721C-0C5E-AED2-D7FE-7F386A94F07A}"/>
              </a:ext>
            </a:extLst>
          </p:cNvPr>
          <p:cNvSpPr>
            <a:spLocks noGrp="1"/>
          </p:cNvSpPr>
          <p:nvPr>
            <p:ph type="title"/>
          </p:nvPr>
        </p:nvSpPr>
        <p:spPr/>
        <p:txBody>
          <a:bodyPr/>
          <a:lstStyle/>
          <a:p>
            <a:r>
              <a:rPr lang="en-US" dirty="0"/>
              <a:t>Presidents Award</a:t>
            </a:r>
          </a:p>
        </p:txBody>
      </p:sp>
      <p:sp>
        <p:nvSpPr>
          <p:cNvPr id="3" name="Content Placeholder 2">
            <a:extLst>
              <a:ext uri="{FF2B5EF4-FFF2-40B4-BE49-F238E27FC236}">
                <a16:creationId xmlns:a16="http://schemas.microsoft.com/office/drawing/2014/main" id="{76809D47-15E0-957F-7FFA-2254CAB16D5A}"/>
              </a:ext>
            </a:extLst>
          </p:cNvPr>
          <p:cNvSpPr>
            <a:spLocks noGrp="1"/>
          </p:cNvSpPr>
          <p:nvPr>
            <p:ph idx="1"/>
          </p:nvPr>
        </p:nvSpPr>
        <p:spPr>
          <a:xfrm>
            <a:off x="1451579" y="2015732"/>
            <a:ext cx="9603275" cy="4037749"/>
          </a:xfrm>
        </p:spPr>
        <p:txBody>
          <a:bodyPr>
            <a:normAutofit fontScale="85000" lnSpcReduction="10000"/>
          </a:bodyPr>
          <a:lstStyle/>
          <a:p>
            <a:r>
              <a:rPr lang="en-US" dirty="0"/>
              <a:t>The ACLC BC Branch will recognize annually one deserving Outstanding Army Cadet in the Pacific Region who has demonstrated leadership, initiative, mentorship, and dedication to supporting the Army Cadet Program in their community</a:t>
            </a:r>
          </a:p>
          <a:p>
            <a:r>
              <a:rPr lang="en-US" b="1" dirty="0"/>
              <a:t>Eligibility: </a:t>
            </a:r>
          </a:p>
          <a:p>
            <a:pPr>
              <a:buFont typeface="Wingdings" panose="05000000000000000000" pitchFamily="2" charset="2"/>
              <a:buChar char="§"/>
            </a:pPr>
            <a:r>
              <a:rPr lang="en-US" dirty="0"/>
              <a:t>be a recipient of the Royal Canadian Army Cadet Medal of Excellence</a:t>
            </a:r>
          </a:p>
          <a:p>
            <a:pPr>
              <a:buFont typeface="Wingdings" panose="05000000000000000000" pitchFamily="2" charset="2"/>
              <a:buChar char="§"/>
            </a:pPr>
            <a:r>
              <a:rPr lang="en-US" dirty="0"/>
              <a:t>Be a serving cadet on the date of nomination and continue to serve until 01 June the proceeding year</a:t>
            </a:r>
          </a:p>
          <a:p>
            <a:pPr>
              <a:buFont typeface="Wingdings" panose="05000000000000000000" pitchFamily="2" charset="2"/>
              <a:buChar char="§"/>
            </a:pPr>
            <a:r>
              <a:rPr lang="en-US" dirty="0"/>
              <a:t>Be Master cadet qualified</a:t>
            </a:r>
          </a:p>
          <a:p>
            <a:pPr>
              <a:buFont typeface="Wingdings" panose="05000000000000000000" pitchFamily="2" charset="2"/>
              <a:buChar char="§"/>
            </a:pPr>
            <a:r>
              <a:rPr lang="en-US" dirty="0"/>
              <a:t>Be regarded as an excellent ambassador of the RCACC program</a:t>
            </a:r>
          </a:p>
          <a:p>
            <a:pPr>
              <a:buFont typeface="Wingdings" panose="05000000000000000000" pitchFamily="2" charset="2"/>
              <a:buChar char="§"/>
            </a:pPr>
            <a:r>
              <a:rPr lang="en-US" dirty="0"/>
              <a:t>Have completed an advanced training summer course or participated in national-level directed activity</a:t>
            </a:r>
          </a:p>
          <a:p>
            <a:pPr marL="0" indent="0">
              <a:buNone/>
            </a:pPr>
            <a:endParaRPr lang="en-US" dirty="0"/>
          </a:p>
          <a:p>
            <a:endParaRPr lang="en-US" dirty="0"/>
          </a:p>
        </p:txBody>
      </p:sp>
      <p:pic>
        <p:nvPicPr>
          <p:cNvPr id="4" name="Picture 3">
            <a:extLst>
              <a:ext uri="{FF2B5EF4-FFF2-40B4-BE49-F238E27FC236}">
                <a16:creationId xmlns:a16="http://schemas.microsoft.com/office/drawing/2014/main" id="{D9A55D74-D411-418C-9D24-D7DDB268146C}"/>
              </a:ext>
            </a:extLst>
          </p:cNvPr>
          <p:cNvPicPr>
            <a:picLocks noChangeAspect="1"/>
          </p:cNvPicPr>
          <p:nvPr/>
        </p:nvPicPr>
        <p:blipFill>
          <a:blip r:embed="rId2"/>
          <a:stretch>
            <a:fillRect/>
          </a:stretch>
        </p:blipFill>
        <p:spPr>
          <a:xfrm>
            <a:off x="9577892" y="150148"/>
            <a:ext cx="2325057" cy="1488037"/>
          </a:xfrm>
          <a:prstGeom prst="rect">
            <a:avLst/>
          </a:prstGeom>
        </p:spPr>
      </p:pic>
      <p:pic>
        <p:nvPicPr>
          <p:cNvPr id="5" name="Picture 4">
            <a:extLst>
              <a:ext uri="{FF2B5EF4-FFF2-40B4-BE49-F238E27FC236}">
                <a16:creationId xmlns:a16="http://schemas.microsoft.com/office/drawing/2014/main" id="{6133B9C2-E4F5-BB96-FC59-AFA1992FFA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474002" y="372033"/>
            <a:ext cx="1773169" cy="1329396"/>
          </a:xfrm>
          <a:prstGeom prst="rect">
            <a:avLst/>
          </a:prstGeom>
          <a:noFill/>
          <a:ln>
            <a:noFill/>
          </a:ln>
        </p:spPr>
      </p:pic>
    </p:spTree>
    <p:extLst>
      <p:ext uri="{BB962C8B-B14F-4D97-AF65-F5344CB8AC3E}">
        <p14:creationId xmlns:p14="http://schemas.microsoft.com/office/powerpoint/2010/main" val="212135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09ED-ED67-88D9-8555-BACF79B7749D}"/>
              </a:ext>
            </a:extLst>
          </p:cNvPr>
          <p:cNvSpPr>
            <a:spLocks noGrp="1"/>
          </p:cNvSpPr>
          <p:nvPr>
            <p:ph type="title"/>
          </p:nvPr>
        </p:nvSpPr>
        <p:spPr/>
        <p:txBody>
          <a:bodyPr/>
          <a:lstStyle/>
          <a:p>
            <a:r>
              <a:rPr lang="en-US" dirty="0"/>
              <a:t>Presidents Award</a:t>
            </a:r>
          </a:p>
        </p:txBody>
      </p:sp>
      <p:sp>
        <p:nvSpPr>
          <p:cNvPr id="3" name="Content Placeholder 2">
            <a:extLst>
              <a:ext uri="{FF2B5EF4-FFF2-40B4-BE49-F238E27FC236}">
                <a16:creationId xmlns:a16="http://schemas.microsoft.com/office/drawing/2014/main" id="{6180287A-CF78-352A-9AB9-21D90AE3E82E}"/>
              </a:ext>
            </a:extLst>
          </p:cNvPr>
          <p:cNvSpPr>
            <a:spLocks noGrp="1"/>
          </p:cNvSpPr>
          <p:nvPr>
            <p:ph idx="1"/>
          </p:nvPr>
        </p:nvSpPr>
        <p:spPr/>
        <p:txBody>
          <a:bodyPr/>
          <a:lstStyle/>
          <a:p>
            <a:r>
              <a:rPr lang="en-US" dirty="0"/>
              <a:t>How to Nominate: nominations must come from the Corps CO</a:t>
            </a:r>
          </a:p>
          <a:p>
            <a:pPr>
              <a:buFont typeface="Wingdings" panose="05000000000000000000" pitchFamily="2" charset="2"/>
              <a:buChar char="§"/>
            </a:pPr>
            <a:r>
              <a:rPr lang="en-US" dirty="0"/>
              <a:t>A copy of the Cadet record from Fortress</a:t>
            </a:r>
          </a:p>
          <a:p>
            <a:pPr>
              <a:buFont typeface="Wingdings" panose="05000000000000000000" pitchFamily="2" charset="2"/>
              <a:buChar char="§"/>
            </a:pPr>
            <a:r>
              <a:rPr lang="en-US" dirty="0"/>
              <a:t>Recommendation letter from the CO</a:t>
            </a:r>
          </a:p>
          <a:p>
            <a:pPr>
              <a:buFont typeface="Wingdings" panose="05000000000000000000" pitchFamily="2" charset="2"/>
              <a:buChar char="§"/>
            </a:pPr>
            <a:r>
              <a:rPr lang="en-US" b="1" i="1" dirty="0"/>
              <a:t>Recommendation letter from the Support Committee</a:t>
            </a:r>
          </a:p>
          <a:p>
            <a:pPr>
              <a:buFont typeface="Wingdings" panose="05000000000000000000" pitchFamily="2" charset="2"/>
              <a:buChar char="§"/>
            </a:pPr>
            <a:r>
              <a:rPr lang="en-US" dirty="0"/>
              <a:t>Recommendation letter from the School/Principal</a:t>
            </a:r>
          </a:p>
          <a:p>
            <a:pPr>
              <a:buFont typeface="Wingdings" panose="05000000000000000000" pitchFamily="2" charset="2"/>
              <a:buChar char="§"/>
            </a:pPr>
            <a:r>
              <a:rPr lang="en-US" dirty="0"/>
              <a:t>Grades from the current year in School</a:t>
            </a:r>
          </a:p>
          <a:p>
            <a:r>
              <a:rPr lang="en-US" dirty="0"/>
              <a:t> The due date for nominations is 30 April 2025</a:t>
            </a:r>
          </a:p>
          <a:p>
            <a:pPr marL="0" indent="0">
              <a:buNone/>
            </a:pPr>
            <a:endParaRPr lang="en-US" dirty="0"/>
          </a:p>
        </p:txBody>
      </p:sp>
      <p:pic>
        <p:nvPicPr>
          <p:cNvPr id="4" name="Picture 3">
            <a:extLst>
              <a:ext uri="{FF2B5EF4-FFF2-40B4-BE49-F238E27FC236}">
                <a16:creationId xmlns:a16="http://schemas.microsoft.com/office/drawing/2014/main" id="{07C3C64F-3623-44C9-5FC6-A56FC824D6DE}"/>
              </a:ext>
            </a:extLst>
          </p:cNvPr>
          <p:cNvPicPr>
            <a:picLocks noChangeAspect="1"/>
          </p:cNvPicPr>
          <p:nvPr/>
        </p:nvPicPr>
        <p:blipFill>
          <a:blip r:embed="rId2"/>
          <a:stretch>
            <a:fillRect/>
          </a:stretch>
        </p:blipFill>
        <p:spPr>
          <a:xfrm>
            <a:off x="9577892" y="150148"/>
            <a:ext cx="2325057" cy="1488037"/>
          </a:xfrm>
          <a:prstGeom prst="rect">
            <a:avLst/>
          </a:prstGeom>
        </p:spPr>
      </p:pic>
      <p:pic>
        <p:nvPicPr>
          <p:cNvPr id="5" name="Picture 4">
            <a:extLst>
              <a:ext uri="{FF2B5EF4-FFF2-40B4-BE49-F238E27FC236}">
                <a16:creationId xmlns:a16="http://schemas.microsoft.com/office/drawing/2014/main" id="{5523509C-B019-4803-BA68-9A2E6083D1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5994" y="3741038"/>
            <a:ext cx="2308860" cy="2860675"/>
          </a:xfrm>
          <a:prstGeom prst="rect">
            <a:avLst/>
          </a:prstGeom>
        </p:spPr>
      </p:pic>
    </p:spTree>
    <p:extLst>
      <p:ext uri="{BB962C8B-B14F-4D97-AF65-F5344CB8AC3E}">
        <p14:creationId xmlns:p14="http://schemas.microsoft.com/office/powerpoint/2010/main" val="872676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C61E-2EA2-5B2A-62CF-C2B61A799FD7}"/>
              </a:ext>
            </a:extLst>
          </p:cNvPr>
          <p:cNvSpPr>
            <a:spLocks noGrp="1"/>
          </p:cNvSpPr>
          <p:nvPr>
            <p:ph type="title"/>
          </p:nvPr>
        </p:nvSpPr>
        <p:spPr/>
        <p:txBody>
          <a:bodyPr/>
          <a:lstStyle/>
          <a:p>
            <a:r>
              <a:rPr lang="en-US" dirty="0"/>
              <a:t>BC Branch Volunteer training survey</a:t>
            </a:r>
          </a:p>
        </p:txBody>
      </p:sp>
      <p:sp>
        <p:nvSpPr>
          <p:cNvPr id="3" name="Content Placeholder 2">
            <a:extLst>
              <a:ext uri="{FF2B5EF4-FFF2-40B4-BE49-F238E27FC236}">
                <a16:creationId xmlns:a16="http://schemas.microsoft.com/office/drawing/2014/main" id="{F30FECF4-2E3D-130F-F244-33FC75D74EE7}"/>
              </a:ext>
            </a:extLst>
          </p:cNvPr>
          <p:cNvSpPr>
            <a:spLocks noGrp="1"/>
          </p:cNvSpPr>
          <p:nvPr>
            <p:ph idx="1"/>
          </p:nvPr>
        </p:nvSpPr>
        <p:spPr>
          <a:xfrm>
            <a:off x="1451579" y="2015732"/>
            <a:ext cx="9603275" cy="4037749"/>
          </a:xfrm>
        </p:spPr>
        <p:txBody>
          <a:bodyPr/>
          <a:lstStyle/>
          <a:p>
            <a:r>
              <a:rPr lang="en-US" dirty="0"/>
              <a:t>The purpose of the survey is to determine online and in-person Volunteer training for the next cadet training year from September 2025 to June 2026</a:t>
            </a:r>
          </a:p>
          <a:p>
            <a:r>
              <a:rPr lang="en-US" dirty="0"/>
              <a:t>The survey will be sent to all Support Committee within the next few weeks</a:t>
            </a:r>
          </a:p>
          <a:p>
            <a:r>
              <a:rPr lang="en-US" dirty="0"/>
              <a:t>Please take the time to complete the survey! Your voice matters to us!</a:t>
            </a:r>
          </a:p>
          <a:p>
            <a:r>
              <a:rPr lang="en-US" dirty="0"/>
              <a:t>Raffle for a Gift Card</a:t>
            </a:r>
          </a:p>
        </p:txBody>
      </p:sp>
      <p:pic>
        <p:nvPicPr>
          <p:cNvPr id="4" name="Picture 3">
            <a:extLst>
              <a:ext uri="{FF2B5EF4-FFF2-40B4-BE49-F238E27FC236}">
                <a16:creationId xmlns:a16="http://schemas.microsoft.com/office/drawing/2014/main" id="{0694DDBA-C900-733F-300D-CAFC429118A2}"/>
              </a:ext>
            </a:extLst>
          </p:cNvPr>
          <p:cNvPicPr>
            <a:picLocks noChangeAspect="1"/>
          </p:cNvPicPr>
          <p:nvPr/>
        </p:nvPicPr>
        <p:blipFill>
          <a:blip r:embed="rId2"/>
          <a:stretch>
            <a:fillRect/>
          </a:stretch>
        </p:blipFill>
        <p:spPr>
          <a:xfrm>
            <a:off x="9840068" y="150149"/>
            <a:ext cx="2062881" cy="1320244"/>
          </a:xfrm>
          <a:prstGeom prst="rect">
            <a:avLst/>
          </a:prstGeom>
        </p:spPr>
      </p:pic>
      <p:pic>
        <p:nvPicPr>
          <p:cNvPr id="5" name="Picture 4">
            <a:extLst>
              <a:ext uri="{FF2B5EF4-FFF2-40B4-BE49-F238E27FC236}">
                <a16:creationId xmlns:a16="http://schemas.microsoft.com/office/drawing/2014/main" id="{7B4A0BBE-F311-9EDE-94CF-8B0610C8C94E}"/>
              </a:ext>
            </a:extLst>
          </p:cNvPr>
          <p:cNvPicPr>
            <a:picLocks noChangeAspect="1"/>
          </p:cNvPicPr>
          <p:nvPr/>
        </p:nvPicPr>
        <p:blipFill>
          <a:blip r:embed="rId3"/>
          <a:stretch>
            <a:fillRect/>
          </a:stretch>
        </p:blipFill>
        <p:spPr>
          <a:xfrm>
            <a:off x="8662321" y="4025198"/>
            <a:ext cx="3124102" cy="2682653"/>
          </a:xfrm>
          <a:prstGeom prst="rect">
            <a:avLst/>
          </a:prstGeom>
        </p:spPr>
      </p:pic>
    </p:spTree>
    <p:extLst>
      <p:ext uri="{BB962C8B-B14F-4D97-AF65-F5344CB8AC3E}">
        <p14:creationId xmlns:p14="http://schemas.microsoft.com/office/powerpoint/2010/main" val="846078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69FB-EA72-B791-B601-BAEDCC5DDCBA}"/>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4B67283B-BD00-4F23-8EC8-5CE330DDA5CE}"/>
              </a:ext>
            </a:extLst>
          </p:cNvPr>
          <p:cNvSpPr>
            <a:spLocks noGrp="1"/>
          </p:cNvSpPr>
          <p:nvPr>
            <p:ph idx="1"/>
          </p:nvPr>
        </p:nvSpPr>
        <p:spPr>
          <a:xfrm>
            <a:off x="1451579" y="2015732"/>
            <a:ext cx="9603275" cy="3994495"/>
          </a:xfrm>
        </p:spPr>
        <p:txBody>
          <a:bodyPr/>
          <a:lstStyle/>
          <a:p>
            <a:r>
              <a:rPr lang="en-US" dirty="0"/>
              <a:t>By January 2025: Support Committees should have completed:</a:t>
            </a:r>
          </a:p>
          <a:p>
            <a:pPr>
              <a:buFont typeface="Wingdings" panose="05000000000000000000" pitchFamily="2" charset="2"/>
              <a:buChar char="Ø"/>
            </a:pPr>
            <a:r>
              <a:rPr lang="en-US" sz="1400" dirty="0"/>
              <a:t>Annual General Meeting</a:t>
            </a:r>
          </a:p>
          <a:p>
            <a:pPr>
              <a:buFont typeface="Wingdings" panose="05000000000000000000" pitchFamily="2" charset="2"/>
              <a:buChar char="Ø"/>
            </a:pPr>
            <a:r>
              <a:rPr lang="en-US" sz="1400" dirty="0"/>
              <a:t>National Screening for new and returning volunteers</a:t>
            </a:r>
          </a:p>
          <a:p>
            <a:pPr>
              <a:buFont typeface="Wingdings" panose="05000000000000000000" pitchFamily="2" charset="2"/>
              <a:buChar char="Ø"/>
            </a:pPr>
            <a:r>
              <a:rPr lang="en-US" sz="1400" dirty="0"/>
              <a:t>Submitted LSA receipts</a:t>
            </a:r>
          </a:p>
          <a:p>
            <a:pPr>
              <a:buFont typeface="Wingdings" panose="05000000000000000000" pitchFamily="2" charset="2"/>
              <a:buChar char="Ø"/>
            </a:pPr>
            <a:r>
              <a:rPr lang="en-US" sz="1400" dirty="0"/>
              <a:t>Submitted BC Levy fee and Requested Documents</a:t>
            </a:r>
          </a:p>
          <a:p>
            <a:r>
              <a:rPr lang="en-US" dirty="0"/>
              <a:t>February 10, 2025, Online Support Committee Chat</a:t>
            </a:r>
          </a:p>
          <a:p>
            <a:r>
              <a:rPr lang="en-US" dirty="0"/>
              <a:t>10 March 2025 Online Support Committee Chat</a:t>
            </a:r>
          </a:p>
          <a:p>
            <a:r>
              <a:rPr lang="en-US" dirty="0"/>
              <a:t>01 April 2025 Young Citizens Foundation Scholarship is Due</a:t>
            </a:r>
          </a:p>
          <a:p>
            <a:r>
              <a:rPr lang="en-US" dirty="0"/>
              <a:t>30 April 2025 Nominations for the President’s Outstanding Army Cadet in BC due</a:t>
            </a:r>
          </a:p>
          <a:p>
            <a:endParaRPr lang="en-US" dirty="0"/>
          </a:p>
          <a:p>
            <a:pPr>
              <a:buFont typeface="Wingdings" panose="05000000000000000000" pitchFamily="2" charset="2"/>
              <a:buChar char="Ø"/>
            </a:pPr>
            <a:endParaRPr lang="en-US" sz="1400" dirty="0"/>
          </a:p>
          <a:p>
            <a:pPr>
              <a:buFont typeface="Wingdings" panose="05000000000000000000" pitchFamily="2" charset="2"/>
              <a:buChar char="Ø"/>
            </a:pPr>
            <a:endParaRPr lang="en-US" dirty="0"/>
          </a:p>
        </p:txBody>
      </p:sp>
      <p:pic>
        <p:nvPicPr>
          <p:cNvPr id="4" name="Picture 3">
            <a:extLst>
              <a:ext uri="{FF2B5EF4-FFF2-40B4-BE49-F238E27FC236}">
                <a16:creationId xmlns:a16="http://schemas.microsoft.com/office/drawing/2014/main" id="{17BFA3A6-E46B-C47D-571A-3E840D5F51CC}"/>
              </a:ext>
            </a:extLst>
          </p:cNvPr>
          <p:cNvPicPr>
            <a:picLocks noChangeAspect="1"/>
          </p:cNvPicPr>
          <p:nvPr/>
        </p:nvPicPr>
        <p:blipFill>
          <a:blip r:embed="rId2"/>
          <a:stretch>
            <a:fillRect/>
          </a:stretch>
        </p:blipFill>
        <p:spPr>
          <a:xfrm>
            <a:off x="9577892" y="150148"/>
            <a:ext cx="2325057" cy="1488037"/>
          </a:xfrm>
          <a:prstGeom prst="rect">
            <a:avLst/>
          </a:prstGeom>
        </p:spPr>
      </p:pic>
    </p:spTree>
    <p:extLst>
      <p:ext uri="{BB962C8B-B14F-4D97-AF65-F5344CB8AC3E}">
        <p14:creationId xmlns:p14="http://schemas.microsoft.com/office/powerpoint/2010/main" val="384664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06FF-16B8-0BE8-B410-BFEBAC466C4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8567CB5-37CF-240F-CAA8-1BEACB62D8A4}"/>
              </a:ext>
            </a:extLst>
          </p:cNvPr>
          <p:cNvSpPr>
            <a:spLocks noGrp="1"/>
          </p:cNvSpPr>
          <p:nvPr>
            <p:ph idx="1"/>
          </p:nvPr>
        </p:nvSpPr>
        <p:spPr/>
        <p:txBody>
          <a:bodyPr>
            <a:normAutofit fontScale="92500" lnSpcReduction="20000"/>
          </a:bodyPr>
          <a:lstStyle/>
          <a:p>
            <a:pPr algn="ctr"/>
            <a:r>
              <a:rPr lang="en-US" dirty="0">
                <a:latin typeface="Calibri" panose="020F0502020204030204" pitchFamily="34" charset="0"/>
                <a:cs typeface="Calibri" panose="020F0502020204030204" pitchFamily="34" charset="0"/>
              </a:rPr>
              <a:t>For any questions, please contact:</a:t>
            </a:r>
          </a:p>
          <a:p>
            <a:pPr marL="0" indent="0" algn="ctr">
              <a:buNone/>
            </a:pPr>
            <a:r>
              <a:rPr lang="en-US" dirty="0">
                <a:latin typeface="Calibri" panose="020F0502020204030204" pitchFamily="34" charset="0"/>
                <a:cs typeface="Calibri" panose="020F0502020204030204" pitchFamily="34" charset="0"/>
              </a:rPr>
              <a:t>The Army Cadet League of Canada BC Branch through </a:t>
            </a:r>
          </a:p>
          <a:p>
            <a:pPr marL="0" indent="0" algn="ctr">
              <a:buNone/>
            </a:pPr>
            <a:r>
              <a:rPr lang="en-US" dirty="0">
                <a:latin typeface="Calibri" panose="020F0502020204030204" pitchFamily="34" charset="0"/>
                <a:cs typeface="Calibri" panose="020F0502020204030204" pitchFamily="34" charset="0"/>
              </a:rPr>
              <a:t>the Executive Director at </a:t>
            </a:r>
          </a:p>
          <a:p>
            <a:pPr marL="0" indent="0" algn="ctr">
              <a:buNone/>
            </a:pPr>
            <a:r>
              <a:rPr 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hlinkClick r:id="rId2"/>
              </a:rPr>
              <a:t>execdir@armycadetleague.bc.ca</a:t>
            </a:r>
            <a:endParaRPr lang="en-US" dirty="0">
              <a:latin typeface="Calibri" panose="020F0502020204030204" pitchFamily="34" charset="0"/>
              <a:cs typeface="Calibri" panose="020F0502020204030204" pitchFamily="34" charset="0"/>
            </a:endParaRPr>
          </a:p>
          <a:p>
            <a:pPr marL="0" indent="0" algn="ctr">
              <a:buNone/>
            </a:pPr>
            <a:endParaRPr lang="en-US" dirty="0">
              <a:latin typeface="Calibri" panose="020F0502020204030204" pitchFamily="34" charset="0"/>
              <a:cs typeface="Calibri" panose="020F0502020204030204" pitchFamily="34" charset="0"/>
            </a:endParaRPr>
          </a:p>
          <a:p>
            <a:pPr marL="0" indent="0" algn="ctr">
              <a:buNone/>
            </a:pP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Please check out the Branch Web Site for updated information</a:t>
            </a:r>
          </a:p>
          <a:p>
            <a:pPr marL="0" indent="0" algn="ctr">
              <a:buNone/>
            </a:pPr>
            <a:r>
              <a:rPr lang="en-US" sz="2000" dirty="0">
                <a:solidFill>
                  <a:srgbClr val="FF0000"/>
                </a:solidFill>
                <a:latin typeface="Calibri" panose="020F0502020204030204" pitchFamily="34" charset="0"/>
                <a:cs typeface="Calibri" panose="020F0502020204030204" pitchFamily="34" charset="0"/>
              </a:rPr>
              <a:t>www.britishcolumbia.armycadetleague.ca</a:t>
            </a:r>
          </a:p>
          <a:p>
            <a:endParaRPr lang="en-US" dirty="0"/>
          </a:p>
        </p:txBody>
      </p:sp>
      <p:pic>
        <p:nvPicPr>
          <p:cNvPr id="4" name="Picture 3">
            <a:extLst>
              <a:ext uri="{FF2B5EF4-FFF2-40B4-BE49-F238E27FC236}">
                <a16:creationId xmlns:a16="http://schemas.microsoft.com/office/drawing/2014/main" id="{5D55FE9B-EA5D-A5C4-2936-143528D7B24D}"/>
              </a:ext>
            </a:extLst>
          </p:cNvPr>
          <p:cNvPicPr>
            <a:picLocks noChangeAspect="1"/>
          </p:cNvPicPr>
          <p:nvPr/>
        </p:nvPicPr>
        <p:blipFill>
          <a:blip r:embed="rId3"/>
          <a:stretch>
            <a:fillRect/>
          </a:stretch>
        </p:blipFill>
        <p:spPr>
          <a:xfrm>
            <a:off x="9577892" y="150148"/>
            <a:ext cx="2325057" cy="1488037"/>
          </a:xfrm>
          <a:prstGeom prst="rect">
            <a:avLst/>
          </a:prstGeom>
        </p:spPr>
      </p:pic>
      <p:pic>
        <p:nvPicPr>
          <p:cNvPr id="5" name="Picture 4">
            <a:extLst>
              <a:ext uri="{FF2B5EF4-FFF2-40B4-BE49-F238E27FC236}">
                <a16:creationId xmlns:a16="http://schemas.microsoft.com/office/drawing/2014/main" id="{AB1A283A-37DC-89EF-EC23-1379706EF96E}"/>
              </a:ext>
            </a:extLst>
          </p:cNvPr>
          <p:cNvPicPr>
            <a:picLocks noChangeAspect="1"/>
          </p:cNvPicPr>
          <p:nvPr/>
        </p:nvPicPr>
        <p:blipFill>
          <a:blip r:embed="rId4"/>
          <a:stretch>
            <a:fillRect/>
          </a:stretch>
        </p:blipFill>
        <p:spPr>
          <a:xfrm>
            <a:off x="148954" y="2627134"/>
            <a:ext cx="2745880" cy="2745880"/>
          </a:xfrm>
          <a:prstGeom prst="rect">
            <a:avLst/>
          </a:prstGeom>
        </p:spPr>
      </p:pic>
    </p:spTree>
    <p:extLst>
      <p:ext uri="{BB962C8B-B14F-4D97-AF65-F5344CB8AC3E}">
        <p14:creationId xmlns:p14="http://schemas.microsoft.com/office/powerpoint/2010/main" val="416259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B5DC-BEBA-16A3-7715-F1125A4CB4C6}"/>
              </a:ext>
            </a:extLst>
          </p:cNvPr>
          <p:cNvSpPr>
            <a:spLocks noGrp="1"/>
          </p:cNvSpPr>
          <p:nvPr>
            <p:ph type="title"/>
          </p:nvPr>
        </p:nvSpPr>
        <p:spPr/>
        <p:txBody>
          <a:bodyPr/>
          <a:lstStyle/>
          <a:p>
            <a:r>
              <a:rPr lang="en-US" dirty="0"/>
              <a:t>BC Branch Updates</a:t>
            </a:r>
          </a:p>
        </p:txBody>
      </p:sp>
      <p:sp>
        <p:nvSpPr>
          <p:cNvPr id="3" name="Content Placeholder 2">
            <a:extLst>
              <a:ext uri="{FF2B5EF4-FFF2-40B4-BE49-F238E27FC236}">
                <a16:creationId xmlns:a16="http://schemas.microsoft.com/office/drawing/2014/main" id="{3C58F23B-C619-FA6B-3BDE-AC889B851312}"/>
              </a:ext>
            </a:extLst>
          </p:cNvPr>
          <p:cNvSpPr>
            <a:spLocks noGrp="1"/>
          </p:cNvSpPr>
          <p:nvPr>
            <p:ph idx="1"/>
          </p:nvPr>
        </p:nvSpPr>
        <p:spPr/>
        <p:txBody>
          <a:bodyPr/>
          <a:lstStyle/>
          <a:p>
            <a:r>
              <a:rPr lang="en-US" dirty="0"/>
              <a:t>BC Branch Levy fee</a:t>
            </a:r>
          </a:p>
          <a:p>
            <a:r>
              <a:rPr lang="en-US" dirty="0"/>
              <a:t>Universal Membership</a:t>
            </a:r>
          </a:p>
          <a:p>
            <a:r>
              <a:rPr lang="en-US" dirty="0"/>
              <a:t>Local Support Allocation</a:t>
            </a:r>
          </a:p>
          <a:p>
            <a:r>
              <a:rPr lang="en-US" dirty="0"/>
              <a:t>Awards</a:t>
            </a:r>
          </a:p>
          <a:p>
            <a:r>
              <a:rPr lang="en-US" dirty="0"/>
              <a:t>Survey</a:t>
            </a:r>
          </a:p>
          <a:p>
            <a:endParaRPr lang="en-US" dirty="0"/>
          </a:p>
        </p:txBody>
      </p:sp>
      <p:pic>
        <p:nvPicPr>
          <p:cNvPr id="4" name="Picture 3">
            <a:extLst>
              <a:ext uri="{FF2B5EF4-FFF2-40B4-BE49-F238E27FC236}">
                <a16:creationId xmlns:a16="http://schemas.microsoft.com/office/drawing/2014/main" id="{1201D4F2-3EA1-84F5-3274-2541F7CB604E}"/>
              </a:ext>
            </a:extLst>
          </p:cNvPr>
          <p:cNvPicPr>
            <a:picLocks noChangeAspect="1"/>
          </p:cNvPicPr>
          <p:nvPr/>
        </p:nvPicPr>
        <p:blipFill>
          <a:blip r:embed="rId2"/>
          <a:stretch>
            <a:fillRect/>
          </a:stretch>
        </p:blipFill>
        <p:spPr>
          <a:xfrm>
            <a:off x="10274363" y="119833"/>
            <a:ext cx="1764470" cy="1129261"/>
          </a:xfrm>
          <a:prstGeom prst="rect">
            <a:avLst/>
          </a:prstGeom>
        </p:spPr>
      </p:pic>
    </p:spTree>
    <p:extLst>
      <p:ext uri="{BB962C8B-B14F-4D97-AF65-F5344CB8AC3E}">
        <p14:creationId xmlns:p14="http://schemas.microsoft.com/office/powerpoint/2010/main" val="61680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747E9-A31B-F6CA-5DCE-F6DC99EBFA7A}"/>
              </a:ext>
            </a:extLst>
          </p:cNvPr>
          <p:cNvSpPr>
            <a:spLocks noGrp="1"/>
          </p:cNvSpPr>
          <p:nvPr>
            <p:ph type="title"/>
          </p:nvPr>
        </p:nvSpPr>
        <p:spPr/>
        <p:txBody>
          <a:bodyPr/>
          <a:lstStyle/>
          <a:p>
            <a:r>
              <a:rPr lang="en-US" dirty="0"/>
              <a:t>BC branch requested documents</a:t>
            </a:r>
          </a:p>
        </p:txBody>
      </p:sp>
      <p:sp>
        <p:nvSpPr>
          <p:cNvPr id="3" name="Content Placeholder 2">
            <a:extLst>
              <a:ext uri="{FF2B5EF4-FFF2-40B4-BE49-F238E27FC236}">
                <a16:creationId xmlns:a16="http://schemas.microsoft.com/office/drawing/2014/main" id="{65BDDBDF-24CF-7DBD-87F5-71CE24E2D5CE}"/>
              </a:ext>
            </a:extLst>
          </p:cNvPr>
          <p:cNvSpPr>
            <a:spLocks noGrp="1"/>
          </p:cNvSpPr>
          <p:nvPr>
            <p:ph idx="1"/>
          </p:nvPr>
        </p:nvSpPr>
        <p:spPr>
          <a:xfrm>
            <a:off x="1451579" y="2015732"/>
            <a:ext cx="9603275" cy="3723392"/>
          </a:xfrm>
        </p:spPr>
        <p:txBody>
          <a:bodyPr>
            <a:normAutofit/>
          </a:bodyPr>
          <a:lstStyle/>
          <a:p>
            <a:pPr marL="0" marR="0">
              <a:lnSpc>
                <a:spcPct val="107000"/>
              </a:lnSpc>
              <a:spcBef>
                <a:spcPts val="0"/>
              </a:spcBef>
              <a:spcAft>
                <a:spcPts val="0"/>
              </a:spcAft>
            </a:pPr>
            <a:r>
              <a:rPr lang="en-US" sz="2000" dirty="0">
                <a:latin typeface="Calibri" panose="020F0502020204030204" pitchFamily="34" charset="0"/>
                <a:cs typeface="Calibri" panose="020F0502020204030204" pitchFamily="34" charset="0"/>
              </a:rPr>
              <a:t>Every year, the ACLC BC Branch asks each Support Committee to forward the following reports NLT </a:t>
            </a:r>
            <a:r>
              <a:rPr lang="en-US" sz="2000" b="1" dirty="0">
                <a:solidFill>
                  <a:srgbClr val="00B0F0"/>
                </a:solidFill>
                <a:latin typeface="Calibri" panose="020F0502020204030204" pitchFamily="34" charset="0"/>
                <a:cs typeface="Calibri" panose="020F0502020204030204" pitchFamily="34" charset="0"/>
              </a:rPr>
              <a:t>31 January 2025 </a:t>
            </a:r>
            <a:r>
              <a:rPr lang="en-US" sz="2000" dirty="0">
                <a:latin typeface="Calibri" panose="020F0502020204030204" pitchFamily="34" charset="0"/>
                <a:cs typeface="Calibri" panose="020F0502020204030204" pitchFamily="34" charset="0"/>
              </a:rPr>
              <a:t>to cover the following dates:  </a:t>
            </a:r>
          </a:p>
          <a:p>
            <a:pPr marL="0" marR="0" algn="ctr">
              <a:lnSpc>
                <a:spcPct val="107000"/>
              </a:lnSpc>
              <a:spcBef>
                <a:spcPts val="0"/>
              </a:spcBef>
              <a:spcAft>
                <a:spcPts val="0"/>
              </a:spcAft>
            </a:pPr>
            <a:endParaRPr lang="en-US" sz="2000" dirty="0">
              <a:latin typeface="Calibri" panose="020F0502020204030204" pitchFamily="34" charset="0"/>
              <a:cs typeface="Calibri" panose="020F0502020204030204" pitchFamily="34" charset="0"/>
            </a:endParaRPr>
          </a:p>
          <a:p>
            <a:pPr marL="0" marR="0" indent="0" algn="ctr">
              <a:lnSpc>
                <a:spcPct val="107000"/>
              </a:lnSpc>
              <a:spcBef>
                <a:spcPts val="0"/>
              </a:spcBef>
              <a:spcAft>
                <a:spcPts val="0"/>
              </a:spcAft>
              <a:buNone/>
            </a:pPr>
            <a:r>
              <a:rPr lang="en-US" sz="2000" dirty="0">
                <a:latin typeface="Calibri" panose="020F0502020204030204" pitchFamily="34" charset="0"/>
                <a:cs typeface="Calibri" panose="020F0502020204030204" pitchFamily="34" charset="0"/>
              </a:rPr>
              <a:t>For Example, in </a:t>
            </a:r>
            <a:r>
              <a:rPr lang="en-US" sz="2000" b="1" dirty="0">
                <a:latin typeface="Calibri" panose="020F0502020204030204" pitchFamily="34" charset="0"/>
                <a:cs typeface="Calibri" panose="020F0502020204030204" pitchFamily="34" charset="0"/>
              </a:rPr>
              <a:t>2024, we will request September 01, 2023 - August 31, 2024</a:t>
            </a:r>
            <a:r>
              <a:rPr lang="en-US" sz="2000" dirty="0">
                <a:latin typeface="Calibri" panose="020F0502020204030204" pitchFamily="34" charset="0"/>
                <a:cs typeface="Calibri" panose="020F0502020204030204" pitchFamily="34" charset="0"/>
              </a:rPr>
              <a:t>.</a:t>
            </a:r>
          </a:p>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Annual General Meeting Minutes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Yearend Financials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Current Inventory List of Support Committee purchased items</a:t>
            </a:r>
          </a:p>
          <a:p>
            <a:pPr marL="342900" marR="0" lvl="0" indent="-342900">
              <a:lnSpc>
                <a:spcPct val="107000"/>
              </a:lnSpc>
              <a:spcBef>
                <a:spcPts val="0"/>
              </a:spcBef>
              <a:spcAft>
                <a:spcPts val="0"/>
              </a:spcAft>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ACLC BC Branch will provide a 25% discount for providing the above documents for the BC Branch Levy Fee</a:t>
            </a:r>
          </a:p>
          <a:p>
            <a:endParaRPr lang="en-US" dirty="0"/>
          </a:p>
        </p:txBody>
      </p:sp>
      <p:pic>
        <p:nvPicPr>
          <p:cNvPr id="4" name="Picture 3">
            <a:extLst>
              <a:ext uri="{FF2B5EF4-FFF2-40B4-BE49-F238E27FC236}">
                <a16:creationId xmlns:a16="http://schemas.microsoft.com/office/drawing/2014/main" id="{FFDAB9D0-AC86-7AD7-323D-3F2E18D9FAC7}"/>
              </a:ext>
            </a:extLst>
          </p:cNvPr>
          <p:cNvPicPr>
            <a:picLocks noChangeAspect="1"/>
          </p:cNvPicPr>
          <p:nvPr/>
        </p:nvPicPr>
        <p:blipFill>
          <a:blip r:embed="rId2"/>
          <a:stretch>
            <a:fillRect/>
          </a:stretch>
        </p:blipFill>
        <p:spPr>
          <a:xfrm>
            <a:off x="9577892" y="150148"/>
            <a:ext cx="2325057" cy="1488037"/>
          </a:xfrm>
          <a:prstGeom prst="rect">
            <a:avLst/>
          </a:prstGeom>
        </p:spPr>
      </p:pic>
    </p:spTree>
    <p:extLst>
      <p:ext uri="{BB962C8B-B14F-4D97-AF65-F5344CB8AC3E}">
        <p14:creationId xmlns:p14="http://schemas.microsoft.com/office/powerpoint/2010/main" val="227511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B2F2-219F-74EC-4C5B-9C3A3004A727}"/>
              </a:ext>
            </a:extLst>
          </p:cNvPr>
          <p:cNvSpPr>
            <a:spLocks noGrp="1"/>
          </p:cNvSpPr>
          <p:nvPr>
            <p:ph type="title"/>
          </p:nvPr>
        </p:nvSpPr>
        <p:spPr/>
        <p:txBody>
          <a:bodyPr/>
          <a:lstStyle/>
          <a:p>
            <a:r>
              <a:rPr lang="en-US" dirty="0"/>
              <a:t>BC Branch Levy Fee</a:t>
            </a:r>
          </a:p>
        </p:txBody>
      </p:sp>
      <p:sp>
        <p:nvSpPr>
          <p:cNvPr id="3" name="Content Placeholder 2">
            <a:extLst>
              <a:ext uri="{FF2B5EF4-FFF2-40B4-BE49-F238E27FC236}">
                <a16:creationId xmlns:a16="http://schemas.microsoft.com/office/drawing/2014/main" id="{5DA4FCF9-A5DD-65BC-CBFC-A32325D1BE4B}"/>
              </a:ext>
            </a:extLst>
          </p:cNvPr>
          <p:cNvSpPr>
            <a:spLocks noGrp="1"/>
          </p:cNvSpPr>
          <p:nvPr>
            <p:ph idx="1"/>
          </p:nvPr>
        </p:nvSpPr>
        <p:spPr>
          <a:xfrm>
            <a:off x="1451579" y="2015732"/>
            <a:ext cx="9603275" cy="4081800"/>
          </a:xfrm>
        </p:spPr>
        <p:txBody>
          <a:bodyPr>
            <a:normAutofit/>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Each year, the BC Branch Levy invoice is sent to each Support Committee in BC. </a:t>
            </a:r>
          </a:p>
          <a:p>
            <a:r>
              <a:rPr lang="en-US" dirty="0"/>
              <a:t>What does the Branch Levy fee pay for?</a:t>
            </a:r>
          </a:p>
          <a:p>
            <a:pPr marL="457200" indent="-457200">
              <a:buFont typeface="+mj-lt"/>
              <a:buAutoNum type="arabicPeriod"/>
            </a:pPr>
            <a:r>
              <a:rPr lang="en-US" dirty="0"/>
              <a:t>ACLC Insurance Program for Liability &amp; Content Insurance coverage for ACLC SCREENED Volunteers</a:t>
            </a:r>
          </a:p>
          <a:p>
            <a:pPr marL="457200" indent="-457200">
              <a:buFont typeface="+mj-lt"/>
              <a:buAutoNum type="arabicPeriod"/>
            </a:pPr>
            <a:r>
              <a:rPr lang="en-US" dirty="0"/>
              <a:t>Army Cadet Service Medals &amp; ACLC Volunteer Medals</a:t>
            </a:r>
          </a:p>
          <a:p>
            <a:pPr marL="457200" indent="-457200">
              <a:buFont typeface="+mj-lt"/>
              <a:buAutoNum type="arabicPeriod"/>
            </a:pPr>
            <a:r>
              <a:rPr lang="en-US" dirty="0"/>
              <a:t>Professional Development: Pillars Conference &amp; Online Training</a:t>
            </a:r>
          </a:p>
          <a:p>
            <a:pPr marL="457200" indent="-457200">
              <a:buFont typeface="+mj-lt"/>
              <a:buAutoNum type="arabicPeriod"/>
            </a:pPr>
            <a:r>
              <a:rPr lang="en-US" dirty="0"/>
              <a:t>Member and Volunteer Support</a:t>
            </a:r>
          </a:p>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228600" indent="0">
              <a:lnSpc>
                <a:spcPct val="107000"/>
              </a:lnSpc>
              <a:spcBef>
                <a:spcPts val="0"/>
              </a:spcBef>
              <a:spcAft>
                <a:spcPts val="0"/>
              </a:spcAft>
              <a:buNone/>
            </a:pP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95F2A99C-4A84-A22B-6368-C2D6EC4AA27B}"/>
              </a:ext>
            </a:extLst>
          </p:cNvPr>
          <p:cNvPicPr>
            <a:picLocks noChangeAspect="1"/>
          </p:cNvPicPr>
          <p:nvPr/>
        </p:nvPicPr>
        <p:blipFill>
          <a:blip r:embed="rId2"/>
          <a:stretch>
            <a:fillRect/>
          </a:stretch>
        </p:blipFill>
        <p:spPr>
          <a:xfrm>
            <a:off x="9577892" y="150148"/>
            <a:ext cx="2325057" cy="1488037"/>
          </a:xfrm>
          <a:prstGeom prst="rect">
            <a:avLst/>
          </a:prstGeom>
        </p:spPr>
      </p:pic>
    </p:spTree>
    <p:extLst>
      <p:ext uri="{BB962C8B-B14F-4D97-AF65-F5344CB8AC3E}">
        <p14:creationId xmlns:p14="http://schemas.microsoft.com/office/powerpoint/2010/main" val="4230455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4B20-80D1-1CCC-98F6-A2739AA7E5A2}"/>
              </a:ext>
            </a:extLst>
          </p:cNvPr>
          <p:cNvSpPr>
            <a:spLocks noGrp="1"/>
          </p:cNvSpPr>
          <p:nvPr>
            <p:ph type="title"/>
          </p:nvPr>
        </p:nvSpPr>
        <p:spPr/>
        <p:txBody>
          <a:bodyPr/>
          <a:lstStyle/>
          <a:p>
            <a:r>
              <a:rPr lang="en-US" dirty="0"/>
              <a:t>BC Branch </a:t>
            </a:r>
            <a:r>
              <a:rPr lang="en-US" dirty="0" err="1"/>
              <a:t>LeVy</a:t>
            </a:r>
            <a:r>
              <a:rPr lang="en-US" dirty="0"/>
              <a:t> Fee</a:t>
            </a:r>
          </a:p>
        </p:txBody>
      </p:sp>
      <p:sp>
        <p:nvSpPr>
          <p:cNvPr id="3" name="Content Placeholder 2">
            <a:extLst>
              <a:ext uri="{FF2B5EF4-FFF2-40B4-BE49-F238E27FC236}">
                <a16:creationId xmlns:a16="http://schemas.microsoft.com/office/drawing/2014/main" id="{9D4635F3-40AB-BFDC-D063-799D7ED3FF64}"/>
              </a:ext>
            </a:extLst>
          </p:cNvPr>
          <p:cNvSpPr>
            <a:spLocks noGrp="1"/>
          </p:cNvSpPr>
          <p:nvPr>
            <p:ph idx="1"/>
          </p:nvPr>
        </p:nvSpPr>
        <p:spPr/>
        <p: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RCSU(P) Official Population Count Number determines the Levy fee. This count does not reflect the current Corps population; it is months behind. </a:t>
            </a:r>
          </a:p>
          <a:p>
            <a:pPr marL="0" marR="0" indent="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Please do not amend</a:t>
            </a:r>
            <a:r>
              <a:rPr lang="en-US" dirty="0">
                <a:latin typeface="Calibri" panose="020F0502020204030204" pitchFamily="34" charset="0"/>
                <a:ea typeface="Calibri" panose="020F0502020204030204" pitchFamily="34" charset="0"/>
                <a:cs typeface="Times New Roman" panose="02020603050405020304" pitchFamily="18" charset="0"/>
              </a:rPr>
              <a:t> payment information within the </a:t>
            </a:r>
            <a:r>
              <a:rPr lang="en-US" sz="2000" dirty="0">
                <a:effectLst/>
                <a:latin typeface="Calibri" panose="020F0502020204030204" pitchFamily="34" charset="0"/>
                <a:ea typeface="Calibri" panose="020F0502020204030204" pitchFamily="34" charset="0"/>
                <a:cs typeface="Times New Roman" panose="02020603050405020304" pitchFamily="18" charset="0"/>
              </a:rPr>
              <a:t> Levy letter</a:t>
            </a:r>
          </a:p>
          <a:p>
            <a:pPr marL="0" indent="0">
              <a:lnSpc>
                <a:spcPct val="107000"/>
              </a:lnSpc>
              <a:spcBef>
                <a:spcPts val="0"/>
              </a:spcBef>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New Change- The BC Branch will charge </a:t>
            </a:r>
            <a:r>
              <a:rPr lang="en-US" dirty="0">
                <a:effectLst/>
                <a:latin typeface="Calibri" panose="020F0502020204030204" pitchFamily="34" charset="0"/>
                <a:ea typeface="Calibri" panose="020F0502020204030204" pitchFamily="34" charset="0"/>
                <a:cs typeface="Times New Roman" panose="02020603050405020304" pitchFamily="18" charset="0"/>
              </a:rPr>
              <a:t>$20.00 per cadet. </a:t>
            </a:r>
          </a:p>
          <a:p>
            <a:pPr marL="0" marR="0">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This cost is</a:t>
            </a:r>
            <a:r>
              <a:rPr lang="en-US" dirty="0">
                <a:latin typeface="Calibri" panose="020F0502020204030204" pitchFamily="34" charset="0"/>
                <a:ea typeface="Calibri" panose="020F0502020204030204" pitchFamily="34" charset="0"/>
                <a:cs typeface="Times New Roman" panose="02020603050405020304" pitchFamily="18" charset="0"/>
              </a:rPr>
              <a:t> lowered this year due to the new Universal Membership requirements</a:t>
            </a:r>
          </a:p>
          <a:p>
            <a:pPr marL="0" marR="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Questions?</a:t>
            </a:r>
          </a:p>
          <a:p>
            <a:pPr marL="0" marR="0" indent="0">
              <a:lnSpc>
                <a:spcPct val="107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C67BB15E-FE4E-67D8-5873-2C87B4292227}"/>
              </a:ext>
            </a:extLst>
          </p:cNvPr>
          <p:cNvPicPr>
            <a:picLocks noChangeAspect="1"/>
          </p:cNvPicPr>
          <p:nvPr/>
        </p:nvPicPr>
        <p:blipFill>
          <a:blip r:embed="rId2"/>
          <a:stretch>
            <a:fillRect/>
          </a:stretch>
        </p:blipFill>
        <p:spPr>
          <a:xfrm>
            <a:off x="9577892" y="150148"/>
            <a:ext cx="2325057" cy="1488037"/>
          </a:xfrm>
          <a:prstGeom prst="rect">
            <a:avLst/>
          </a:prstGeom>
        </p:spPr>
      </p:pic>
    </p:spTree>
    <p:extLst>
      <p:ext uri="{BB962C8B-B14F-4D97-AF65-F5344CB8AC3E}">
        <p14:creationId xmlns:p14="http://schemas.microsoft.com/office/powerpoint/2010/main" val="294474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52C27-7931-4D5E-3327-C2808CF84916}"/>
              </a:ext>
            </a:extLst>
          </p:cNvPr>
          <p:cNvSpPr>
            <a:spLocks noGrp="1"/>
          </p:cNvSpPr>
          <p:nvPr>
            <p:ph type="title"/>
          </p:nvPr>
        </p:nvSpPr>
        <p:spPr/>
        <p:txBody>
          <a:bodyPr/>
          <a:lstStyle/>
          <a:p>
            <a:r>
              <a:rPr lang="en-US" dirty="0"/>
              <a:t>ACLC Universal membership</a:t>
            </a:r>
          </a:p>
        </p:txBody>
      </p:sp>
      <p:sp>
        <p:nvSpPr>
          <p:cNvPr id="3" name="Content Placeholder 2">
            <a:extLst>
              <a:ext uri="{FF2B5EF4-FFF2-40B4-BE49-F238E27FC236}">
                <a16:creationId xmlns:a16="http://schemas.microsoft.com/office/drawing/2014/main" id="{623D6711-C796-13BE-D3FC-F082F99C06F1}"/>
              </a:ext>
            </a:extLst>
          </p:cNvPr>
          <p:cNvSpPr>
            <a:spLocks noGrp="1"/>
          </p:cNvSpPr>
          <p:nvPr>
            <p:ph idx="1"/>
          </p:nvPr>
        </p:nvSpPr>
        <p:spPr>
          <a:xfrm>
            <a:off x="1451579" y="1732038"/>
            <a:ext cx="9603275" cy="4359124"/>
          </a:xfrm>
        </p:spPr>
        <p:txBody>
          <a:bodyPr>
            <a:normAutofit fontScale="92500" lnSpcReduction="20000"/>
          </a:bodyPr>
          <a:lstStyle/>
          <a:p>
            <a:pPr marL="342900" marR="0" lvl="0" indent="-342900">
              <a:lnSpc>
                <a:spcPct val="106000"/>
              </a:lnSpc>
              <a:buFont typeface="Arial" panose="020B0604020202020204" pitchFamily="34" charset="0"/>
              <a:buChar char="•"/>
              <a:tabLst>
                <a:tab pos="457200" algn="l"/>
              </a:tabLst>
            </a:pPr>
            <a:endParaRPr lang="en-US" sz="1800" kern="1200" dirty="0">
              <a:solidFill>
                <a:srgbClr val="000000"/>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buFont typeface="Arial" panose="020B0604020202020204" pitchFamily="34" charset="0"/>
              <a:buChar char="•"/>
              <a:tabLst>
                <a:tab pos="457200" algn="l"/>
              </a:tabLst>
            </a:pPr>
            <a:r>
              <a:rPr lang="en-US" sz="2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 July 31, 2024, a significant milestone was reached. During our Special Meeting, the Army Cadet League of Canada, British Columbia Branch, approved Universal ACLC Membership. This decision marks a new era of inclusivity and participation for our members.</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6000"/>
              </a:lnSpc>
              <a:buFont typeface="Arial" panose="020B0604020202020204" pitchFamily="34" charset="0"/>
              <a:buChar char="•"/>
              <a:tabLst>
                <a:tab pos="457200" algn="l"/>
              </a:tabLst>
            </a:pPr>
            <a:r>
              <a:rPr lang="en-US" sz="2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Benefit of Universal membership is that it allows a member to have a voice, be heard, and vote! It also allows our members to be part of much larger organizations comprised of individuals who share their interests. As a Universal ACLC member, you will receive information directly from organizational leaders, participate in decision-making, and stay informed!</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6000"/>
              </a:lnSpc>
              <a:buFont typeface="Wingdings" panose="05000000000000000000" pitchFamily="2" charset="2"/>
              <a:buChar char=""/>
              <a:tabLst>
                <a:tab pos="457200" algn="l"/>
              </a:tabLst>
            </a:pPr>
            <a:r>
              <a:rPr lang="en-US" sz="2200" kern="1200" dirty="0">
                <a:solidFill>
                  <a:srgbClr val="000000"/>
                </a:solidFill>
                <a:effectLst/>
                <a:latin typeface="Calibri" panose="020F0502020204030204" pitchFamily="34" charset="0"/>
                <a:ea typeface="Times New Roman" panose="02020603050405020304" pitchFamily="18" charset="0"/>
              </a:rPr>
              <a:t>There are four types of Membership:     </a:t>
            </a:r>
            <a:r>
              <a:rPr lang="en-US" sz="2200" b="1" kern="1200" dirty="0">
                <a:solidFill>
                  <a:srgbClr val="00B0F0"/>
                </a:solidFill>
                <a:effectLst/>
                <a:latin typeface="Calibri" panose="020F0502020204030204" pitchFamily="34" charset="0"/>
                <a:ea typeface="Times New Roman" panose="02020603050405020304" pitchFamily="18" charset="0"/>
              </a:rPr>
              <a:t> </a:t>
            </a:r>
            <a:r>
              <a:rPr lang="en-US" sz="2200" b="1" kern="1200" dirty="0">
                <a:solidFill>
                  <a:srgbClr val="00B0F0"/>
                </a:solidFill>
                <a:effectLst/>
                <a:latin typeface="Calibri" panose="020F0502020204030204" pitchFamily="34" charset="0"/>
                <a:ea typeface="Calibri" panose="020F0502020204030204" pitchFamily="34" charset="0"/>
              </a:rPr>
              <a:t>Ordinary    </a:t>
            </a:r>
            <a:r>
              <a:rPr lang="en-US" sz="2200" kern="1200" dirty="0">
                <a:solidFill>
                  <a:srgbClr val="000000"/>
                </a:solidFill>
                <a:effectLst/>
                <a:latin typeface="Calibri" panose="020F0502020204030204" pitchFamily="34" charset="0"/>
                <a:ea typeface="Calibri" panose="020F0502020204030204" pitchFamily="34" charset="0"/>
              </a:rPr>
              <a:t>Life   Corporate  Associate</a:t>
            </a:r>
            <a:endParaRPr lang="en-US" sz="22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tabLst>
                <a:tab pos="457200" algn="l"/>
              </a:tabLst>
            </a:pPr>
            <a:r>
              <a:rPr lang="en-US" sz="2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Please use the following link found on the ACLC Web Page to register: </a:t>
            </a:r>
            <a:r>
              <a:rPr lang="en-US" sz="2200" u="sng" kern="1200" dirty="0" err="1">
                <a:solidFill>
                  <a:srgbClr val="DD3333"/>
                </a:solidFill>
                <a:effectLst/>
                <a:latin typeface="Calibri" panose="020F0502020204030204" pitchFamily="34" charset="0"/>
                <a:ea typeface="Times New Roman" panose="02020603050405020304" pitchFamily="18" charset="0"/>
                <a:cs typeface="Times New Roman" panose="02020603050405020304" pitchFamily="18" charset="0"/>
                <a:hlinkClick r:id="rId2"/>
              </a:rPr>
              <a:t>MiCharity</a:t>
            </a:r>
            <a:r>
              <a:rPr lang="en-US" sz="2200" u="sng" kern="1200" dirty="0">
                <a:solidFill>
                  <a:srgbClr val="DD3333"/>
                </a:solidFill>
                <a:effectLst/>
                <a:latin typeface="Calibri" panose="020F0502020204030204" pitchFamily="34" charset="0"/>
                <a:ea typeface="Times New Roman" panose="02020603050405020304" pitchFamily="18" charset="0"/>
                <a:cs typeface="Times New Roman" panose="02020603050405020304" pitchFamily="18" charset="0"/>
                <a:hlinkClick r:id="rId2"/>
              </a:rPr>
              <a:t> (formsite.com)</a:t>
            </a:r>
            <a:endParaRPr lang="en-US" sz="2200" dirty="0">
              <a:effectLst/>
              <a:latin typeface="Times New Roman" panose="02020603050405020304" pitchFamily="18" charset="0"/>
              <a:ea typeface="Times New Roman" panose="02020603050405020304" pitchFamily="18" charset="0"/>
            </a:endParaRPr>
          </a:p>
          <a:p>
            <a:pPr marL="0" marR="0">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8211BC01-5EE1-A3E5-DDFA-9EA2415BDBFB}"/>
              </a:ext>
            </a:extLst>
          </p:cNvPr>
          <p:cNvPicPr>
            <a:picLocks noChangeAspect="1"/>
          </p:cNvPicPr>
          <p:nvPr/>
        </p:nvPicPr>
        <p:blipFill>
          <a:blip r:embed="rId3"/>
          <a:stretch>
            <a:fillRect/>
          </a:stretch>
        </p:blipFill>
        <p:spPr>
          <a:xfrm>
            <a:off x="9577892" y="150148"/>
            <a:ext cx="2325057" cy="1488037"/>
          </a:xfrm>
          <a:prstGeom prst="rect">
            <a:avLst/>
          </a:prstGeom>
        </p:spPr>
      </p:pic>
    </p:spTree>
    <p:extLst>
      <p:ext uri="{BB962C8B-B14F-4D97-AF65-F5344CB8AC3E}">
        <p14:creationId xmlns:p14="http://schemas.microsoft.com/office/powerpoint/2010/main" val="3509647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085AC-8A81-77CD-205C-7EB894FC8421}"/>
              </a:ext>
            </a:extLst>
          </p:cNvPr>
          <p:cNvSpPr>
            <a:spLocks noGrp="1"/>
          </p:cNvSpPr>
          <p:nvPr>
            <p:ph type="title"/>
          </p:nvPr>
        </p:nvSpPr>
        <p:spPr/>
        <p:txBody>
          <a:bodyPr/>
          <a:lstStyle/>
          <a:p>
            <a:r>
              <a:rPr lang="en-US" dirty="0"/>
              <a:t>ACLC Universal membership</a:t>
            </a:r>
          </a:p>
        </p:txBody>
      </p:sp>
      <p:sp>
        <p:nvSpPr>
          <p:cNvPr id="3" name="Content Placeholder 2">
            <a:extLst>
              <a:ext uri="{FF2B5EF4-FFF2-40B4-BE49-F238E27FC236}">
                <a16:creationId xmlns:a16="http://schemas.microsoft.com/office/drawing/2014/main" id="{B12CBBBA-A5C1-BEFD-444A-E9319F9498A6}"/>
              </a:ext>
            </a:extLst>
          </p:cNvPr>
          <p:cNvSpPr>
            <a:spLocks noGrp="1"/>
          </p:cNvSpPr>
          <p:nvPr>
            <p:ph idx="1"/>
          </p:nvPr>
        </p:nvSpPr>
        <p:spPr>
          <a:xfrm>
            <a:off x="1451579" y="2015732"/>
            <a:ext cx="9603275" cy="3925571"/>
          </a:xfrm>
        </p:spPr>
        <p:txBody>
          <a:bodyPr/>
          <a:lstStyle/>
          <a:p>
            <a:pPr marL="342900" marR="0" lvl="0" indent="-342900">
              <a:lnSpc>
                <a:spcPct val="120000"/>
              </a:lnSpc>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Within Universal Membership, </a:t>
            </a:r>
            <a:r>
              <a:rPr lang="en-US" sz="18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your dues can be paid to BC.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20000"/>
              </a:lnSpc>
              <a:buFont typeface="Arial" panose="020B0604020202020204" pitchFamily="34" charset="0"/>
              <a:buChar char="•"/>
              <a:tabLst>
                <a:tab pos="457200" algn="l"/>
              </a:tabLs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Being a BC Member allows you to vote at the BC and National AGM! An </a:t>
            </a: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rdinary membership costs $35.00 annually, with $30.00 of that money returned to the BC Branch.</a:t>
            </a:r>
          </a:p>
          <a:p>
            <a:pPr marL="342900" marR="0" lvl="0" indent="-342900">
              <a:lnSpc>
                <a:spcPct val="120000"/>
              </a:lnSpc>
              <a:buFont typeface="Arial" panose="020B0604020202020204" pitchFamily="34" charset="0"/>
              <a:buChar char="•"/>
              <a:tabLst>
                <a:tab pos="457200" algn="l"/>
              </a:tabLst>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Where does my $30.00 go?</a:t>
            </a:r>
            <a:endPar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tabLst>
                <a:tab pos="457200" algn="l"/>
              </a:tabLst>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ACLC BC Branch will apply any funds collected from Universal membership to reduce the annual levy fee for Support Committees next year. </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want to ensure that, wherever possible, money raised by our Support Committee STAYS WITH OUR COMMITTEE’S.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20000"/>
              </a:lnSpc>
              <a:buFont typeface="Arial" panose="020B0604020202020204" pitchFamily="34" charset="0"/>
              <a:buChar char="•"/>
              <a:tabLst>
                <a:tab pos="45720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044464BC-9D1F-7D9A-71DE-7162111E8976}"/>
              </a:ext>
            </a:extLst>
          </p:cNvPr>
          <p:cNvPicPr>
            <a:picLocks noChangeAspect="1"/>
          </p:cNvPicPr>
          <p:nvPr/>
        </p:nvPicPr>
        <p:blipFill>
          <a:blip r:embed="rId2"/>
          <a:stretch>
            <a:fillRect/>
          </a:stretch>
        </p:blipFill>
        <p:spPr>
          <a:xfrm>
            <a:off x="9577892" y="150148"/>
            <a:ext cx="2325057" cy="1488037"/>
          </a:xfrm>
          <a:prstGeom prst="rect">
            <a:avLst/>
          </a:prstGeom>
        </p:spPr>
      </p:pic>
    </p:spTree>
    <p:extLst>
      <p:ext uri="{BB962C8B-B14F-4D97-AF65-F5344CB8AC3E}">
        <p14:creationId xmlns:p14="http://schemas.microsoft.com/office/powerpoint/2010/main" val="339873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DB9E-F732-A475-C053-95E985817872}"/>
              </a:ext>
            </a:extLst>
          </p:cNvPr>
          <p:cNvSpPr>
            <a:spLocks noGrp="1"/>
          </p:cNvSpPr>
          <p:nvPr>
            <p:ph type="title"/>
          </p:nvPr>
        </p:nvSpPr>
        <p:spPr/>
        <p:txBody>
          <a:bodyPr/>
          <a:lstStyle/>
          <a:p>
            <a:r>
              <a:rPr lang="en-US" dirty="0"/>
              <a:t>Universal membership</a:t>
            </a:r>
          </a:p>
        </p:txBody>
      </p:sp>
      <p:sp>
        <p:nvSpPr>
          <p:cNvPr id="3" name="Content Placeholder 2">
            <a:extLst>
              <a:ext uri="{FF2B5EF4-FFF2-40B4-BE49-F238E27FC236}">
                <a16:creationId xmlns:a16="http://schemas.microsoft.com/office/drawing/2014/main" id="{90949907-21BB-E5CB-9EE2-CF6B071338B0}"/>
              </a:ext>
            </a:extLst>
          </p:cNvPr>
          <p:cNvSpPr>
            <a:spLocks noGrp="1"/>
          </p:cNvSpPr>
          <p:nvPr>
            <p:ph idx="1"/>
          </p:nvPr>
        </p:nvSpPr>
        <p:spPr>
          <a:xfrm>
            <a:off x="1451579" y="2015732"/>
            <a:ext cx="9603275" cy="3907191"/>
          </a:xfrm>
        </p:spPr>
        <p:txBody>
          <a:bodyPr/>
          <a:lstStyle/>
          <a:p>
            <a:pPr marL="0" indent="0">
              <a:buNone/>
            </a:pPr>
            <a:endParaRPr lang="en-US" dirty="0"/>
          </a:p>
          <a:p>
            <a:r>
              <a:rPr lang="en-US" sz="2000" b="1" kern="1200"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On the membership form -In Additional info/Branch Affiliation -Choose BC</a:t>
            </a:r>
            <a:endParaRPr lang="en-US" dirty="0"/>
          </a:p>
          <a:p>
            <a:r>
              <a:rPr lang="en-US" dirty="0"/>
              <a:t>It is the individual's responsibility to ensure the information is accurate and current. </a:t>
            </a:r>
          </a:p>
          <a:p>
            <a:r>
              <a:rPr lang="en-US" dirty="0"/>
              <a:t>Use your personal Email address. The membership is for the individual, not the position.</a:t>
            </a:r>
          </a:p>
          <a:p>
            <a:r>
              <a:rPr lang="en-US" dirty="0"/>
              <a:t>Review your application before submitting (auto-fill)</a:t>
            </a:r>
          </a:p>
          <a:p>
            <a:endParaRPr lang="en-US" dirty="0"/>
          </a:p>
          <a:p>
            <a:endParaRPr lang="en-US" dirty="0"/>
          </a:p>
        </p:txBody>
      </p:sp>
      <p:pic>
        <p:nvPicPr>
          <p:cNvPr id="4" name="Picture 3">
            <a:extLst>
              <a:ext uri="{FF2B5EF4-FFF2-40B4-BE49-F238E27FC236}">
                <a16:creationId xmlns:a16="http://schemas.microsoft.com/office/drawing/2014/main" id="{597DEC8B-6A54-07F3-AB95-098320DBABDD}"/>
              </a:ext>
            </a:extLst>
          </p:cNvPr>
          <p:cNvPicPr>
            <a:picLocks noChangeAspect="1"/>
          </p:cNvPicPr>
          <p:nvPr/>
        </p:nvPicPr>
        <p:blipFill>
          <a:blip r:embed="rId2"/>
          <a:stretch>
            <a:fillRect/>
          </a:stretch>
        </p:blipFill>
        <p:spPr>
          <a:xfrm>
            <a:off x="9577892" y="150148"/>
            <a:ext cx="2325057" cy="1488037"/>
          </a:xfrm>
          <a:prstGeom prst="rect">
            <a:avLst/>
          </a:prstGeom>
        </p:spPr>
      </p:pic>
      <p:pic>
        <p:nvPicPr>
          <p:cNvPr id="5" name="Content Placeholder 4">
            <a:extLst>
              <a:ext uri="{FF2B5EF4-FFF2-40B4-BE49-F238E27FC236}">
                <a16:creationId xmlns:a16="http://schemas.microsoft.com/office/drawing/2014/main" id="{D279A435-EA53-F0C9-41CC-A41B7F129D8A}"/>
              </a:ext>
            </a:extLst>
          </p:cNvPr>
          <p:cNvPicPr>
            <a:picLocks noChangeAspect="1"/>
          </p:cNvPicPr>
          <p:nvPr/>
        </p:nvPicPr>
        <p:blipFill>
          <a:blip r:embed="rId3"/>
          <a:stretch>
            <a:fillRect/>
          </a:stretch>
        </p:blipFill>
        <p:spPr>
          <a:xfrm>
            <a:off x="7404336" y="4113698"/>
            <a:ext cx="4562510" cy="2553572"/>
          </a:xfrm>
          <a:prstGeom prst="rect">
            <a:avLst/>
          </a:prstGeom>
        </p:spPr>
      </p:pic>
    </p:spTree>
    <p:extLst>
      <p:ext uri="{BB962C8B-B14F-4D97-AF65-F5344CB8AC3E}">
        <p14:creationId xmlns:p14="http://schemas.microsoft.com/office/powerpoint/2010/main" val="222874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06E41-FE91-E942-5A42-97E84D4F4781}"/>
              </a:ext>
            </a:extLst>
          </p:cNvPr>
          <p:cNvSpPr>
            <a:spLocks noGrp="1"/>
          </p:cNvSpPr>
          <p:nvPr>
            <p:ph type="title"/>
          </p:nvPr>
        </p:nvSpPr>
        <p:spPr/>
        <p:txBody>
          <a:bodyPr/>
          <a:lstStyle/>
          <a:p>
            <a:r>
              <a:rPr lang="en-US" dirty="0"/>
              <a:t>Choose British Columbia</a:t>
            </a:r>
          </a:p>
        </p:txBody>
      </p:sp>
      <p:pic>
        <p:nvPicPr>
          <p:cNvPr id="4" name="Picture 3">
            <a:extLst>
              <a:ext uri="{FF2B5EF4-FFF2-40B4-BE49-F238E27FC236}">
                <a16:creationId xmlns:a16="http://schemas.microsoft.com/office/drawing/2014/main" id="{50E2A61F-6894-FB20-EA74-B3A6A1161B7A}"/>
              </a:ext>
            </a:extLst>
          </p:cNvPr>
          <p:cNvPicPr>
            <a:picLocks noChangeAspect="1"/>
          </p:cNvPicPr>
          <p:nvPr/>
        </p:nvPicPr>
        <p:blipFill>
          <a:blip r:embed="rId3"/>
          <a:stretch>
            <a:fillRect/>
          </a:stretch>
        </p:blipFill>
        <p:spPr>
          <a:xfrm>
            <a:off x="9577892" y="150148"/>
            <a:ext cx="2325057" cy="1488037"/>
          </a:xfrm>
          <a:prstGeom prst="rect">
            <a:avLst/>
          </a:prstGeom>
        </p:spPr>
      </p:pic>
      <p:pic>
        <p:nvPicPr>
          <p:cNvPr id="5" name="Content Placeholder 4">
            <a:extLst>
              <a:ext uri="{FF2B5EF4-FFF2-40B4-BE49-F238E27FC236}">
                <a16:creationId xmlns:a16="http://schemas.microsoft.com/office/drawing/2014/main" id="{E674A759-930F-0E76-FA0B-550C8FFAEB14}"/>
              </a:ext>
            </a:extLst>
          </p:cNvPr>
          <p:cNvPicPr>
            <a:picLocks noGrp="1" noChangeAspect="1"/>
          </p:cNvPicPr>
          <p:nvPr>
            <p:ph idx="1"/>
          </p:nvPr>
        </p:nvPicPr>
        <p:blipFill>
          <a:blip r:embed="rId4"/>
          <a:stretch>
            <a:fillRect/>
          </a:stretch>
        </p:blipFill>
        <p:spPr>
          <a:xfrm>
            <a:off x="616594" y="2121810"/>
            <a:ext cx="6163525" cy="3449638"/>
          </a:xfrm>
          <a:prstGeom prst="rect">
            <a:avLst/>
          </a:prstGeom>
        </p:spPr>
      </p:pic>
      <p:pic>
        <p:nvPicPr>
          <p:cNvPr id="6" name="Picture 5">
            <a:extLst>
              <a:ext uri="{FF2B5EF4-FFF2-40B4-BE49-F238E27FC236}">
                <a16:creationId xmlns:a16="http://schemas.microsoft.com/office/drawing/2014/main" id="{98966FC9-BD11-28C2-C471-B0F7E46CB6E7}"/>
              </a:ext>
            </a:extLst>
          </p:cNvPr>
          <p:cNvPicPr>
            <a:picLocks noChangeAspect="1"/>
          </p:cNvPicPr>
          <p:nvPr/>
        </p:nvPicPr>
        <p:blipFill>
          <a:blip r:embed="rId5"/>
          <a:stretch>
            <a:fillRect/>
          </a:stretch>
        </p:blipFill>
        <p:spPr>
          <a:xfrm>
            <a:off x="7418597" y="2348033"/>
            <a:ext cx="3062541" cy="3062541"/>
          </a:xfrm>
          <a:prstGeom prst="rect">
            <a:avLst/>
          </a:prstGeom>
        </p:spPr>
      </p:pic>
    </p:spTree>
    <p:extLst>
      <p:ext uri="{BB962C8B-B14F-4D97-AF65-F5344CB8AC3E}">
        <p14:creationId xmlns:p14="http://schemas.microsoft.com/office/powerpoint/2010/main" val="76915565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118</TotalTime>
  <Words>1067</Words>
  <Application>Microsoft Office PowerPoint</Application>
  <PresentationFormat>Widescreen</PresentationFormat>
  <Paragraphs>114</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Gill Sans MT</vt:lpstr>
      <vt:lpstr>Symbol</vt:lpstr>
      <vt:lpstr>Times New Roman</vt:lpstr>
      <vt:lpstr>Wingdings</vt:lpstr>
      <vt:lpstr>Gallery</vt:lpstr>
      <vt:lpstr>BC Branch Updates</vt:lpstr>
      <vt:lpstr>BC Branch Updates</vt:lpstr>
      <vt:lpstr>BC branch requested documents</vt:lpstr>
      <vt:lpstr>BC Branch Levy Fee</vt:lpstr>
      <vt:lpstr>BC Branch LeVy Fee</vt:lpstr>
      <vt:lpstr>ACLC Universal membership</vt:lpstr>
      <vt:lpstr>ACLC Universal membership</vt:lpstr>
      <vt:lpstr>Universal membership</vt:lpstr>
      <vt:lpstr>Choose British Columbia</vt:lpstr>
      <vt:lpstr>Local Support Allocation </vt:lpstr>
      <vt:lpstr>ACLC Young citizens scholarship</vt:lpstr>
      <vt:lpstr>Presidents Award</vt:lpstr>
      <vt:lpstr>Presidents Award</vt:lpstr>
      <vt:lpstr>BC Branch Volunteer training survey</vt:lpstr>
      <vt:lpstr>Important dates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Elisabeth Mortlock</dc:creator>
  <cp:lastModifiedBy>Elisabeth Mortlock</cp:lastModifiedBy>
  <cp:revision>2</cp:revision>
  <dcterms:created xsi:type="dcterms:W3CDTF">2024-11-17T17:37:42Z</dcterms:created>
  <dcterms:modified xsi:type="dcterms:W3CDTF">2025-02-03T21:12:59Z</dcterms:modified>
</cp:coreProperties>
</file>